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146846438" r:id="rId3"/>
    <p:sldId id="2146846495" r:id="rId4"/>
    <p:sldId id="2146846604" r:id="rId5"/>
    <p:sldId id="2146846605" r:id="rId6"/>
    <p:sldId id="2147479552" r:id="rId7"/>
    <p:sldId id="2147479555" r:id="rId8"/>
    <p:sldId id="2147479592" r:id="rId9"/>
    <p:sldId id="21468466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6" d="100"/>
          <a:sy n="106" d="100"/>
        </p:scale>
        <p:origin x="5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76E6B-7E4F-4141-9A9D-6331179A13D7}" type="datetimeFigureOut">
              <a:rPr lang="en-AU" smtClean="0"/>
              <a:t>15/02/2024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F6C1-76F2-46A3-B5AF-CB2468CE4774}" type="slidenum">
              <a:rPr lang="en-AU" smtClean="0"/>
              <a:t>‹#›</a:t>
            </a:fld>
            <a:endParaRPr lang="en-AU"/>
          </a:p>
        </p:txBody>
      </p:sp>
    </p:spTree>
    <p:extLst>
      <p:ext uri="{BB962C8B-B14F-4D97-AF65-F5344CB8AC3E}">
        <p14:creationId xmlns:p14="http://schemas.microsoft.com/office/powerpoint/2010/main" val="899823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15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12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8</a:t>
            </a:fld>
            <a:endParaRPr lang="en-US"/>
          </a:p>
        </p:txBody>
      </p:sp>
    </p:spTree>
    <p:extLst>
      <p:ext uri="{BB962C8B-B14F-4D97-AF65-F5344CB8AC3E}">
        <p14:creationId xmlns:p14="http://schemas.microsoft.com/office/powerpoint/2010/main" val="370856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CCC4-6DA5-64EA-10D3-E132E12E24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5614A27-6BF3-FC60-AC4F-0B5AB294E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DA4D0E2-4C70-C85D-D894-DC8B41271FE1}"/>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CA15E4EE-FACF-0754-A605-6CAFD27395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B02A7FF-6222-792F-4125-C6F6AA36F63A}"/>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20032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FD12-78E6-8279-33D1-46C5782F18C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F6C13EE-1804-689A-97D3-71C28177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B7183C5-25B8-5739-2840-5E7716E3BE18}"/>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BDDDD566-3270-775A-4590-06B03AA4664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6D036A-E2D5-C23C-DA5F-67DB90111F50}"/>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10180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11CEAF-C527-79D6-EC8C-46CEDD0FB9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0C78E88-6575-26FF-C3E2-50FD814C0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6C72F3-B0CF-B17D-5CBB-E387305BE534}"/>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387C65CA-B43D-85A8-0112-A251DC28A45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EF2EABC-94CF-8FB6-14DB-AD13C1305B89}"/>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94402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197615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6377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045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47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285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662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43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4161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F991-55FE-B53B-B0FE-DBC810C8521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C04D220-139E-9FAA-1D3C-10087CC381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F59EFF-120C-EB36-F7DF-1FF655724D3C}"/>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48E9F42E-E347-3420-6218-D345273A20C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ACC25D1-FA8E-1CCD-0B15-91E7AEB6B9FE}"/>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166160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9913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5291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639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95152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0429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7212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8834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3525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2183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26750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DCC3-96C3-2C79-FF3E-BF342DB50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1DE47FA-F064-7389-83F0-839ECB3797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29899A-CB1D-0565-0C9B-61FE57CB0403}"/>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CC575790-90FD-1C46-3DFB-01C6A64A74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4CFE23-E7AE-246F-4C46-806BF6E58219}"/>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711921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1057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8256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1417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444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25228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98108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4158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1417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682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9677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C507-5FB2-C414-F6D2-AB45F53ECE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5829BCA-DD8A-05E3-63FB-1DBE45F963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BC56F60-83C6-7C8E-AD69-D831DEBE1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EE80CE-B450-4EE2-674C-27ABB01D9483}"/>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6" name="Footer Placeholder 5">
            <a:extLst>
              <a:ext uri="{FF2B5EF4-FFF2-40B4-BE49-F238E27FC236}">
                <a16:creationId xmlns:a16="http://schemas.microsoft.com/office/drawing/2014/main" id="{80E8441A-A6A7-DFC4-C281-20D6EAF73C4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5155F7-90CF-ECA3-D90F-0977DC50562F}"/>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1261646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389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6758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5544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058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9658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956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0123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692839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00588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8516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3083-A53D-00C8-A110-9EA45C30B98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60D309-D501-0E0C-8D2B-76CD18C22E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3D74C-6C93-9038-646D-80D81734D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CD9CC77-EA1E-D80C-DF81-13CFBFFF4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BD995F-BD53-A8FC-E2B3-77759B603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6C05016-4B0F-5582-A81D-ACA6CB08F142}"/>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8" name="Footer Placeholder 7">
            <a:extLst>
              <a:ext uri="{FF2B5EF4-FFF2-40B4-BE49-F238E27FC236}">
                <a16:creationId xmlns:a16="http://schemas.microsoft.com/office/drawing/2014/main" id="{928C645E-43F2-6F35-4002-32C3D8FC341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D174776-779C-7BAF-5CB3-0C2AAA42360A}"/>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4131036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80369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67221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57377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49538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62033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485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49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58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078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2898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3B9A-D88D-603C-820B-D4604CDB9C1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4F802A4-BFCC-7AC4-0F4A-73F3389B0558}"/>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4" name="Footer Placeholder 3">
            <a:extLst>
              <a:ext uri="{FF2B5EF4-FFF2-40B4-BE49-F238E27FC236}">
                <a16:creationId xmlns:a16="http://schemas.microsoft.com/office/drawing/2014/main" id="{C941B4F4-4EE4-A329-D9BA-524BA876AC7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0D2ACBE-7AF1-DFF3-29EB-441F8DCE14EC}"/>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599547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5891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8565D-061E-8B07-949C-D77E5315518A}"/>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3" name="Footer Placeholder 2">
            <a:extLst>
              <a:ext uri="{FF2B5EF4-FFF2-40B4-BE49-F238E27FC236}">
                <a16:creationId xmlns:a16="http://schemas.microsoft.com/office/drawing/2014/main" id="{E1F33095-16C7-0E3C-99CF-7C5DA426D77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628602A-0F7C-4733-263D-39B95B2895D2}"/>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348819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C6F-D337-E71F-7E43-F5DC956FB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4BD4B51-508A-CECC-4E4D-6457A49A3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881F633-7E7D-087B-C460-E06750565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3CB7B-1811-B74B-48ED-7DA3F69086A9}"/>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6" name="Footer Placeholder 5">
            <a:extLst>
              <a:ext uri="{FF2B5EF4-FFF2-40B4-BE49-F238E27FC236}">
                <a16:creationId xmlns:a16="http://schemas.microsoft.com/office/drawing/2014/main" id="{15679509-F24F-637C-F547-F66154D114D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A99680-62A5-CE36-0C60-5257564B7993}"/>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192362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4F4C-0418-914F-E030-BCD6B3CC6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D3CF2F7-5C76-2AAF-1047-F537861AD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2F18D03-C77E-8766-FEBD-4E5AB8031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011436-EB52-7BD8-A0C4-7713A3207C7A}"/>
              </a:ext>
            </a:extLst>
          </p:cNvPr>
          <p:cNvSpPr>
            <a:spLocks noGrp="1"/>
          </p:cNvSpPr>
          <p:nvPr>
            <p:ph type="dt" sz="half" idx="10"/>
          </p:nvPr>
        </p:nvSpPr>
        <p:spPr/>
        <p:txBody>
          <a:bodyPr/>
          <a:lstStyle/>
          <a:p>
            <a:fld id="{F2609E5F-7D1A-4237-B028-6135C784FC3B}" type="datetimeFigureOut">
              <a:rPr lang="en-AU" smtClean="0"/>
              <a:t>15/02/2024</a:t>
            </a:fld>
            <a:endParaRPr lang="en-AU"/>
          </a:p>
        </p:txBody>
      </p:sp>
      <p:sp>
        <p:nvSpPr>
          <p:cNvPr id="6" name="Footer Placeholder 5">
            <a:extLst>
              <a:ext uri="{FF2B5EF4-FFF2-40B4-BE49-F238E27FC236}">
                <a16:creationId xmlns:a16="http://schemas.microsoft.com/office/drawing/2014/main" id="{2E7CCEF6-2749-C9AE-9234-A64CAF324F0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D0A80AC-26B5-3D9F-65C8-1341AAAAE126}"/>
              </a:ext>
            </a:extLst>
          </p:cNvPr>
          <p:cNvSpPr>
            <a:spLocks noGrp="1"/>
          </p:cNvSpPr>
          <p:nvPr>
            <p:ph type="sldNum" sz="quarter" idx="12"/>
          </p:nvPr>
        </p:nvSpPr>
        <p:spPr/>
        <p:txBody>
          <a:bodyPr/>
          <a:lstStyle/>
          <a:p>
            <a:fld id="{9E56F62C-52D9-4C66-82A9-E522464190C1}" type="slidenum">
              <a:rPr lang="en-AU" smtClean="0"/>
              <a:t>‹#›</a:t>
            </a:fld>
            <a:endParaRPr lang="en-AU"/>
          </a:p>
        </p:txBody>
      </p:sp>
    </p:spTree>
    <p:extLst>
      <p:ext uri="{BB962C8B-B14F-4D97-AF65-F5344CB8AC3E}">
        <p14:creationId xmlns:p14="http://schemas.microsoft.com/office/powerpoint/2010/main" val="286856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1.emf"/><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05D1F-7069-F8A0-4906-FD34B94121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5879032-EF0D-C66E-AD29-057D59BC1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FC375ED-13E3-D0A6-D687-2B19B21D2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609E5F-7D1A-4237-B028-6135C784FC3B}" type="datetimeFigureOut">
              <a:rPr lang="en-AU" smtClean="0"/>
              <a:t>15/02/2024</a:t>
            </a:fld>
            <a:endParaRPr lang="en-AU"/>
          </a:p>
        </p:txBody>
      </p:sp>
      <p:sp>
        <p:nvSpPr>
          <p:cNvPr id="5" name="Footer Placeholder 4">
            <a:extLst>
              <a:ext uri="{FF2B5EF4-FFF2-40B4-BE49-F238E27FC236}">
                <a16:creationId xmlns:a16="http://schemas.microsoft.com/office/drawing/2014/main" id="{DC7966E7-A898-B92A-EB54-8C17BD63E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8C10DAA1-0932-8119-8DC1-C0F344884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56F62C-52D9-4C66-82A9-E522464190C1}" type="slidenum">
              <a:rPr lang="en-AU" smtClean="0"/>
              <a:t>‹#›</a:t>
            </a:fld>
            <a:endParaRPr lang="en-AU"/>
          </a:p>
        </p:txBody>
      </p:sp>
    </p:spTree>
    <p:extLst>
      <p:ext uri="{BB962C8B-B14F-4D97-AF65-F5344CB8AC3E}">
        <p14:creationId xmlns:p14="http://schemas.microsoft.com/office/powerpoint/2010/main" val="2279593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35022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8.svg"/><Relationship Id="rId26" Type="http://schemas.openxmlformats.org/officeDocument/2006/relationships/image" Target="../media/image56.png"/><Relationship Id="rId39" Type="http://schemas.openxmlformats.org/officeDocument/2006/relationships/image" Target="../media/image69.sv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7" Type="http://schemas.openxmlformats.org/officeDocument/2006/relationships/image" Target="../media/image37.svg"/><Relationship Id="rId2" Type="http://schemas.openxmlformats.org/officeDocument/2006/relationships/notesSlide" Target="../notesSlides/notesSlide2.xml"/><Relationship Id="rId16" Type="http://schemas.openxmlformats.org/officeDocument/2006/relationships/image" Target="../media/image46.svg"/><Relationship Id="rId29" Type="http://schemas.openxmlformats.org/officeDocument/2006/relationships/image" Target="../media/image59.pn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5" Type="http://schemas.openxmlformats.org/officeDocument/2006/relationships/image" Target="../media/image35.png"/><Relationship Id="rId61" Type="http://schemas.openxmlformats.org/officeDocument/2006/relationships/image" Target="../media/image91.png"/><Relationship Id="rId19" Type="http://schemas.openxmlformats.org/officeDocument/2006/relationships/image" Target="../media/image4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8" Type="http://schemas.openxmlformats.org/officeDocument/2006/relationships/image" Target="../media/image38.png"/><Relationship Id="rId51" Type="http://schemas.openxmlformats.org/officeDocument/2006/relationships/image" Target="../media/image81.sv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png"/><Relationship Id="rId20" Type="http://schemas.openxmlformats.org/officeDocument/2006/relationships/image" Target="../media/image50.svg"/><Relationship Id="rId41" Type="http://schemas.openxmlformats.org/officeDocument/2006/relationships/image" Target="../media/image71.svg"/><Relationship Id="rId54" Type="http://schemas.openxmlformats.org/officeDocument/2006/relationships/image" Target="../media/image84.png"/><Relationship Id="rId62" Type="http://schemas.openxmlformats.org/officeDocument/2006/relationships/image" Target="../media/image92.svg"/><Relationship Id="rId1" Type="http://schemas.openxmlformats.org/officeDocument/2006/relationships/slideLayout" Target="../slideLayouts/slideLayout47.xml"/><Relationship Id="rId6" Type="http://schemas.openxmlformats.org/officeDocument/2006/relationships/image" Target="../media/image36.png"/><Relationship Id="rId15" Type="http://schemas.openxmlformats.org/officeDocument/2006/relationships/image" Target="../media/image45.pn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4" Type="http://schemas.openxmlformats.org/officeDocument/2006/relationships/image" Target="../media/image34.svg"/><Relationship Id="rId9"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18" Type="http://schemas.openxmlformats.org/officeDocument/2006/relationships/image" Target="../media/image108.png"/><Relationship Id="rId3" Type="http://schemas.openxmlformats.org/officeDocument/2006/relationships/image" Target="../media/image94.svg"/><Relationship Id="rId7" Type="http://schemas.openxmlformats.org/officeDocument/2006/relationships/image" Target="../media/image35.png"/><Relationship Id="rId12" Type="http://schemas.openxmlformats.org/officeDocument/2006/relationships/image" Target="../media/image102.png"/><Relationship Id="rId17" Type="http://schemas.openxmlformats.org/officeDocument/2006/relationships/image" Target="../media/image107.svg"/><Relationship Id="rId2" Type="http://schemas.openxmlformats.org/officeDocument/2006/relationships/image" Target="../media/image93.png"/><Relationship Id="rId16" Type="http://schemas.openxmlformats.org/officeDocument/2006/relationships/image" Target="../media/image106.png"/><Relationship Id="rId1" Type="http://schemas.openxmlformats.org/officeDocument/2006/relationships/slideLayout" Target="../slideLayouts/slideLayout57.xml"/><Relationship Id="rId6" Type="http://schemas.openxmlformats.org/officeDocument/2006/relationships/image" Target="../media/image97.svg"/><Relationship Id="rId11" Type="http://schemas.openxmlformats.org/officeDocument/2006/relationships/image" Target="../media/image101.svg"/><Relationship Id="rId5" Type="http://schemas.openxmlformats.org/officeDocument/2006/relationships/image" Target="../media/image96.png"/><Relationship Id="rId15" Type="http://schemas.openxmlformats.org/officeDocument/2006/relationships/image" Target="../media/image105.jpeg"/><Relationship Id="rId10" Type="http://schemas.openxmlformats.org/officeDocument/2006/relationships/image" Target="../media/image100.png"/><Relationship Id="rId4" Type="http://schemas.openxmlformats.org/officeDocument/2006/relationships/image" Target="../media/image95.jpeg"/><Relationship Id="rId9" Type="http://schemas.openxmlformats.org/officeDocument/2006/relationships/image" Target="../media/image99.png"/><Relationship Id="rId14" Type="http://schemas.openxmlformats.org/officeDocument/2006/relationships/image" Target="../media/image104.png"/></Relationships>
</file>

<file path=ppt/slides/_rels/slide6.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5.sv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9.png"/><Relationship Id="rId21" Type="http://schemas.openxmlformats.org/officeDocument/2006/relationships/image" Target="../media/image122.svg"/><Relationship Id="rId7" Type="http://schemas.openxmlformats.org/officeDocument/2006/relationships/image" Target="../media/image113.png"/><Relationship Id="rId12" Type="http://schemas.openxmlformats.org/officeDocument/2006/relationships/image" Target="../media/image78.png"/><Relationship Id="rId17" Type="http://schemas.openxmlformats.org/officeDocument/2006/relationships/image" Target="../media/image44.png"/><Relationship Id="rId25" Type="http://schemas.openxmlformats.org/officeDocument/2006/relationships/image" Target="../media/image126.svg"/><Relationship Id="rId2" Type="http://schemas.openxmlformats.org/officeDocument/2006/relationships/notesSlide" Target="../notesSlides/notesSlide5.xml"/><Relationship Id="rId16" Type="http://schemas.openxmlformats.org/officeDocument/2006/relationships/image" Target="../media/image118.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57.xml"/><Relationship Id="rId6" Type="http://schemas.openxmlformats.org/officeDocument/2006/relationships/image" Target="../media/image112.svg"/><Relationship Id="rId11" Type="http://schemas.openxmlformats.org/officeDocument/2006/relationships/image" Target="../media/image35.png"/><Relationship Id="rId24" Type="http://schemas.openxmlformats.org/officeDocument/2006/relationships/image" Target="../media/image125.png"/><Relationship Id="rId5" Type="http://schemas.openxmlformats.org/officeDocument/2006/relationships/image" Target="../media/image111.png"/><Relationship Id="rId15" Type="http://schemas.openxmlformats.org/officeDocument/2006/relationships/image" Target="../media/image117.png"/><Relationship Id="rId23" Type="http://schemas.openxmlformats.org/officeDocument/2006/relationships/image" Target="../media/image124.svg"/><Relationship Id="rId28" Type="http://schemas.openxmlformats.org/officeDocument/2006/relationships/image" Target="../media/image129.png"/><Relationship Id="rId10" Type="http://schemas.openxmlformats.org/officeDocument/2006/relationships/image" Target="../media/image37.svg"/><Relationship Id="rId19" Type="http://schemas.openxmlformats.org/officeDocument/2006/relationships/image" Target="../media/image120.svg"/><Relationship Id="rId4" Type="http://schemas.openxmlformats.org/officeDocument/2006/relationships/image" Target="../media/image110.svg"/><Relationship Id="rId9" Type="http://schemas.openxmlformats.org/officeDocument/2006/relationships/image" Target="../media/image36.png"/><Relationship Id="rId14" Type="http://schemas.openxmlformats.org/officeDocument/2006/relationships/image" Target="../media/image116.png"/><Relationship Id="rId22" Type="http://schemas.openxmlformats.org/officeDocument/2006/relationships/image" Target="../media/image123.png"/><Relationship Id="rId27" Type="http://schemas.openxmlformats.org/officeDocument/2006/relationships/image" Target="../media/image128.svg"/><Relationship Id="rId30" Type="http://schemas.openxmlformats.org/officeDocument/2006/relationships/image" Target="../media/image13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jpe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a:t>Why is building and running microservice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Enforcing</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Troubleshooting</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Rounded Corners 87">
            <a:extLst>
              <a:ext uri="{FF2B5EF4-FFF2-40B4-BE49-F238E27FC236}">
                <a16:creationId xmlns:a16="http://schemas.microsoft.com/office/drawing/2014/main" id="{34ED8FF5-C71E-A607-E447-CC48C8761BAF}"/>
              </a:ext>
            </a:extLst>
          </p:cNvPr>
          <p:cNvSpPr/>
          <p:nvPr/>
        </p:nvSpPr>
        <p:spPr bwMode="auto">
          <a:xfrm>
            <a:off x="4695961" y="3980402"/>
            <a:ext cx="6121228" cy="2593118"/>
          </a:xfrm>
          <a:prstGeom prst="roundRect">
            <a:avLst>
              <a:gd name="adj" fmla="val 5487"/>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41A3A48-CA99-0196-B862-5EE316FCA099}"/>
              </a:ext>
            </a:extLst>
          </p:cNvPr>
          <p:cNvSpPr/>
          <p:nvPr/>
        </p:nvSpPr>
        <p:spPr bwMode="auto">
          <a:xfrm>
            <a:off x="4695961" y="471561"/>
            <a:ext cx="6121227" cy="762450"/>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2FC0626A-E5E6-3616-219A-C940AF029543}"/>
              </a:ext>
            </a:extLst>
          </p:cNvPr>
          <p:cNvSpPr txBox="1"/>
          <p:nvPr/>
        </p:nvSpPr>
        <p:spPr>
          <a:xfrm>
            <a:off x="6878750"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Ports</a:t>
            </a:r>
          </a:p>
        </p:txBody>
      </p:sp>
      <p:pic>
        <p:nvPicPr>
          <p:cNvPr id="12" name="Graphic 11">
            <a:extLst>
              <a:ext uri="{FF2B5EF4-FFF2-40B4-BE49-F238E27FC236}">
                <a16:creationId xmlns:a16="http://schemas.microsoft.com/office/drawing/2014/main" id="{DD8E59A5-CF2A-6D2D-7B6D-0130FDB3D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117565" y="558424"/>
            <a:ext cx="345330" cy="345330"/>
          </a:xfrm>
          <a:prstGeom prst="rect">
            <a:avLst/>
          </a:prstGeom>
        </p:spPr>
      </p:pic>
      <p:sp>
        <p:nvSpPr>
          <p:cNvPr id="16" name="TextBox 15">
            <a:extLst>
              <a:ext uri="{FF2B5EF4-FFF2-40B4-BE49-F238E27FC236}">
                <a16:creationId xmlns:a16="http://schemas.microsoft.com/office/drawing/2014/main" id="{AA2F657C-AF16-9006-475E-556EC0ABE20E}"/>
              </a:ext>
            </a:extLst>
          </p:cNvPr>
          <p:cNvSpPr txBox="1"/>
          <p:nvPr/>
        </p:nvSpPr>
        <p:spPr>
          <a:xfrm>
            <a:off x="9789338" y="972852"/>
            <a:ext cx="70916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Dockerfile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2987D17-89F6-5829-0B64-C7761DA8700C}"/>
              </a:ext>
            </a:extLst>
          </p:cNvPr>
          <p:cNvSpPr>
            <a:spLocks noGrp="1"/>
          </p:cNvSpPr>
          <p:nvPr>
            <p:ph type="title"/>
          </p:nvPr>
        </p:nvSpPr>
        <p:spPr>
          <a:xfrm>
            <a:off x="459393" y="2256421"/>
            <a:ext cx="3494787" cy="984885"/>
          </a:xfrm>
        </p:spPr>
        <p:txBody>
          <a:bodyPr/>
          <a:lstStyle/>
          <a:p>
            <a:r>
              <a:rPr lang="en-US" sz="3200"/>
              <a:t>Cloud native apps are more than just</a:t>
            </a:r>
          </a:p>
        </p:txBody>
      </p:sp>
      <p:sp>
        <p:nvSpPr>
          <p:cNvPr id="60" name="Rectangle: Rounded Corners 59">
            <a:extLst>
              <a:ext uri="{FF2B5EF4-FFF2-40B4-BE49-F238E27FC236}">
                <a16:creationId xmlns:a16="http://schemas.microsoft.com/office/drawing/2014/main" id="{9E831CB7-6003-46AE-DC28-74264C8023EE}"/>
              </a:ext>
            </a:extLst>
          </p:cNvPr>
          <p:cNvSpPr/>
          <p:nvPr/>
        </p:nvSpPr>
        <p:spPr bwMode="auto">
          <a:xfrm>
            <a:off x="4862230" y="4135834"/>
            <a:ext cx="1517108" cy="2279562"/>
          </a:xfrm>
          <a:prstGeom prst="roundRect">
            <a:avLst>
              <a:gd name="adj" fmla="val 6626"/>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6" name="Picture 65" descr="Graphical user interface&#10;&#10;Description automatically generated">
            <a:extLst>
              <a:ext uri="{FF2B5EF4-FFF2-40B4-BE49-F238E27FC236}">
                <a16:creationId xmlns:a16="http://schemas.microsoft.com/office/drawing/2014/main" id="{0BAF1025-C821-B87B-B397-59F3BC6FC764}"/>
              </a:ext>
            </a:extLst>
          </p:cNvPr>
          <p:cNvPicPr>
            <a:picLocks noChangeAspect="1"/>
          </p:cNvPicPr>
          <p:nvPr/>
        </p:nvPicPr>
        <p:blipFill rotWithShape="1">
          <a:blip r:embed="rId5"/>
          <a:srcRect l="10600" t="31229" r="10600" b="31229"/>
          <a:stretch/>
        </p:blipFill>
        <p:spPr>
          <a:xfrm>
            <a:off x="5004455" y="4310911"/>
            <a:ext cx="1232716" cy="190716"/>
          </a:xfrm>
          <a:prstGeom prst="rect">
            <a:avLst/>
          </a:prstGeom>
        </p:spPr>
      </p:pic>
      <p:grpSp>
        <p:nvGrpSpPr>
          <p:cNvPr id="124" name="Group 123">
            <a:extLst>
              <a:ext uri="{FF2B5EF4-FFF2-40B4-BE49-F238E27FC236}">
                <a16:creationId xmlns:a16="http://schemas.microsoft.com/office/drawing/2014/main" id="{AF091988-F2F1-3055-79E0-D89F997CED07}"/>
              </a:ext>
            </a:extLst>
          </p:cNvPr>
          <p:cNvGrpSpPr/>
          <p:nvPr/>
        </p:nvGrpSpPr>
        <p:grpSpPr>
          <a:xfrm>
            <a:off x="5022245" y="4725787"/>
            <a:ext cx="623056" cy="284390"/>
            <a:chOff x="5142025" y="4244453"/>
            <a:chExt cx="677107" cy="309061"/>
          </a:xfrm>
        </p:grpSpPr>
        <p:pic>
          <p:nvPicPr>
            <p:cNvPr id="8" name="Graphic 7">
              <a:extLst>
                <a:ext uri="{FF2B5EF4-FFF2-40B4-BE49-F238E27FC236}">
                  <a16:creationId xmlns:a16="http://schemas.microsoft.com/office/drawing/2014/main" id="{DA07B9A9-7542-00D8-4AA6-D4334CFDC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2025" y="4244453"/>
              <a:ext cx="309061" cy="309061"/>
            </a:xfrm>
            <a:prstGeom prst="rect">
              <a:avLst/>
            </a:prstGeom>
          </p:spPr>
        </p:pic>
        <p:sp>
          <p:nvSpPr>
            <p:cNvPr id="81" name="TextBox 80">
              <a:extLst>
                <a:ext uri="{FF2B5EF4-FFF2-40B4-BE49-F238E27FC236}">
                  <a16:creationId xmlns:a16="http://schemas.microsoft.com/office/drawing/2014/main" id="{96E77837-141E-B56A-34B8-FACC621FC90C}"/>
                </a:ext>
              </a:extLst>
            </p:cNvPr>
            <p:cNvSpPr txBox="1"/>
            <p:nvPr/>
          </p:nvSpPr>
          <p:spPr>
            <a:xfrm>
              <a:off x="5573872" y="4318190"/>
              <a:ext cx="245260"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AKS</a:t>
              </a:r>
            </a:p>
          </p:txBody>
        </p:sp>
      </p:grpSp>
      <p:grpSp>
        <p:nvGrpSpPr>
          <p:cNvPr id="123" name="Group 122">
            <a:extLst>
              <a:ext uri="{FF2B5EF4-FFF2-40B4-BE49-F238E27FC236}">
                <a16:creationId xmlns:a16="http://schemas.microsoft.com/office/drawing/2014/main" id="{7FBF93BB-5D0D-8994-9207-D6C05B98CABB}"/>
              </a:ext>
            </a:extLst>
          </p:cNvPr>
          <p:cNvGrpSpPr/>
          <p:nvPr/>
        </p:nvGrpSpPr>
        <p:grpSpPr>
          <a:xfrm>
            <a:off x="5022245" y="5072326"/>
            <a:ext cx="1097599" cy="284390"/>
            <a:chOff x="5142025" y="4601619"/>
            <a:chExt cx="1192818" cy="309061"/>
          </a:xfrm>
        </p:grpSpPr>
        <p:pic>
          <p:nvPicPr>
            <p:cNvPr id="10" name="Graphic 9">
              <a:extLst>
                <a:ext uri="{FF2B5EF4-FFF2-40B4-BE49-F238E27FC236}">
                  <a16:creationId xmlns:a16="http://schemas.microsoft.com/office/drawing/2014/main" id="{F253FCEF-E111-C083-0B8C-FD37B6FE48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42025" y="4601619"/>
              <a:ext cx="309061" cy="309061"/>
            </a:xfrm>
            <a:prstGeom prst="rect">
              <a:avLst/>
            </a:prstGeom>
          </p:spPr>
        </p:pic>
        <p:sp>
          <p:nvSpPr>
            <p:cNvPr id="82" name="TextBox 81">
              <a:extLst>
                <a:ext uri="{FF2B5EF4-FFF2-40B4-BE49-F238E27FC236}">
                  <a16:creationId xmlns:a16="http://schemas.microsoft.com/office/drawing/2014/main" id="{8459047A-9450-A036-9022-153D1DB4E7EA}"/>
                </a:ext>
              </a:extLst>
            </p:cNvPr>
            <p:cNvSpPr txBox="1"/>
            <p:nvPr/>
          </p:nvSpPr>
          <p:spPr>
            <a:xfrm>
              <a:off x="5558990" y="4675357"/>
              <a:ext cx="775853"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Blob storage</a:t>
              </a:r>
            </a:p>
          </p:txBody>
        </p:sp>
      </p:grpSp>
      <p:grpSp>
        <p:nvGrpSpPr>
          <p:cNvPr id="122" name="Group 121">
            <a:extLst>
              <a:ext uri="{FF2B5EF4-FFF2-40B4-BE49-F238E27FC236}">
                <a16:creationId xmlns:a16="http://schemas.microsoft.com/office/drawing/2014/main" id="{DDD1A2B7-AF07-D474-0589-953323D0DAD2}"/>
              </a:ext>
            </a:extLst>
          </p:cNvPr>
          <p:cNvGrpSpPr/>
          <p:nvPr/>
        </p:nvGrpSpPr>
        <p:grpSpPr>
          <a:xfrm>
            <a:off x="5022244" y="5418865"/>
            <a:ext cx="1029208" cy="281665"/>
            <a:chOff x="5142024" y="4958786"/>
            <a:chExt cx="1118494" cy="306100"/>
          </a:xfrm>
        </p:grpSpPr>
        <p:pic>
          <p:nvPicPr>
            <p:cNvPr id="77" name="Graphic 76">
              <a:extLst>
                <a:ext uri="{FF2B5EF4-FFF2-40B4-BE49-F238E27FC236}">
                  <a16:creationId xmlns:a16="http://schemas.microsoft.com/office/drawing/2014/main" id="{F6B7E78F-ECE1-4F0B-A240-46686E8EC4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2024" y="4958786"/>
              <a:ext cx="306100" cy="306100"/>
            </a:xfrm>
            <a:prstGeom prst="rect">
              <a:avLst/>
            </a:prstGeom>
          </p:spPr>
        </p:pic>
        <p:sp>
          <p:nvSpPr>
            <p:cNvPr id="83" name="TextBox 82">
              <a:extLst>
                <a:ext uri="{FF2B5EF4-FFF2-40B4-BE49-F238E27FC236}">
                  <a16:creationId xmlns:a16="http://schemas.microsoft.com/office/drawing/2014/main" id="{5629B9BE-25BD-BE60-DB3B-FFC400CF8813}"/>
                </a:ext>
              </a:extLst>
            </p:cNvPr>
            <p:cNvSpPr txBox="1"/>
            <p:nvPr/>
          </p:nvSpPr>
          <p:spPr>
            <a:xfrm>
              <a:off x="5569623" y="5032524"/>
              <a:ext cx="690895"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Event Hubs</a:t>
              </a:r>
            </a:p>
          </p:txBody>
        </p:sp>
      </p:grpSp>
      <p:grpSp>
        <p:nvGrpSpPr>
          <p:cNvPr id="121" name="Group 120">
            <a:extLst>
              <a:ext uri="{FF2B5EF4-FFF2-40B4-BE49-F238E27FC236}">
                <a16:creationId xmlns:a16="http://schemas.microsoft.com/office/drawing/2014/main" id="{FAE1C0E5-1AB7-34E9-D33A-2C082FBB5BD9}"/>
              </a:ext>
            </a:extLst>
          </p:cNvPr>
          <p:cNvGrpSpPr/>
          <p:nvPr/>
        </p:nvGrpSpPr>
        <p:grpSpPr>
          <a:xfrm>
            <a:off x="5034321" y="5762679"/>
            <a:ext cx="984680" cy="284391"/>
            <a:chOff x="5155149" y="5371298"/>
            <a:chExt cx="1070103" cy="309062"/>
          </a:xfrm>
        </p:grpSpPr>
        <p:pic>
          <p:nvPicPr>
            <p:cNvPr id="6" name="Graphic 5">
              <a:extLst>
                <a:ext uri="{FF2B5EF4-FFF2-40B4-BE49-F238E27FC236}">
                  <a16:creationId xmlns:a16="http://schemas.microsoft.com/office/drawing/2014/main" id="{E373DEA3-FAE1-6087-37FC-EB4D0A5807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55149" y="5371298"/>
              <a:ext cx="309062" cy="309062"/>
            </a:xfrm>
            <a:prstGeom prst="rect">
              <a:avLst/>
            </a:prstGeom>
          </p:spPr>
        </p:pic>
        <p:sp>
          <p:nvSpPr>
            <p:cNvPr id="84" name="TextBox 83">
              <a:extLst>
                <a:ext uri="{FF2B5EF4-FFF2-40B4-BE49-F238E27FC236}">
                  <a16:creationId xmlns:a16="http://schemas.microsoft.com/office/drawing/2014/main" id="{1C9468B5-E9A3-B8B2-F539-E1FD43006442}"/>
                </a:ext>
              </a:extLst>
            </p:cNvPr>
            <p:cNvSpPr txBox="1"/>
            <p:nvPr/>
          </p:nvSpPr>
          <p:spPr>
            <a:xfrm>
              <a:off x="5569623" y="5441110"/>
              <a:ext cx="655629"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000000"/>
                  </a:solidFill>
                  <a:effectLst/>
                  <a:uLnTx/>
                  <a:uFillTx/>
                  <a:latin typeface="Segoe UI Semibold"/>
                  <a:ea typeface="+mn-ea"/>
                  <a:cs typeface="+mn-cs"/>
                </a:rPr>
                <a:t>CosmosDB</a:t>
              </a:r>
              <a:endParaRPr kumimoji="0" lang="en-US" sz="105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85" name="TextBox 84">
            <a:extLst>
              <a:ext uri="{FF2B5EF4-FFF2-40B4-BE49-F238E27FC236}">
                <a16:creationId xmlns:a16="http://schemas.microsoft.com/office/drawing/2014/main" id="{41BFDF46-F988-077F-3725-D0882BD655E7}"/>
              </a:ext>
            </a:extLst>
          </p:cNvPr>
          <p:cNvSpPr txBox="1"/>
          <p:nvPr/>
        </p:nvSpPr>
        <p:spPr>
          <a:xfrm>
            <a:off x="5462395" y="5977711"/>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t>
            </a:r>
          </a:p>
        </p:txBody>
      </p:sp>
      <p:sp>
        <p:nvSpPr>
          <p:cNvPr id="61" name="Rectangle: Rounded Corners 60">
            <a:extLst>
              <a:ext uri="{FF2B5EF4-FFF2-40B4-BE49-F238E27FC236}">
                <a16:creationId xmlns:a16="http://schemas.microsoft.com/office/drawing/2014/main" id="{0A0F9F49-351F-1C0F-57D7-3D6E4E8FD6FD}"/>
              </a:ext>
            </a:extLst>
          </p:cNvPr>
          <p:cNvSpPr/>
          <p:nvPr/>
        </p:nvSpPr>
        <p:spPr bwMode="auto">
          <a:xfrm>
            <a:off x="6537996" y="4135834"/>
            <a:ext cx="1517108" cy="2279562"/>
          </a:xfrm>
          <a:prstGeom prst="roundRect">
            <a:avLst>
              <a:gd name="adj" fmla="val 5709"/>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4" name="Picture 2" descr="See the source image">
            <a:extLst>
              <a:ext uri="{FF2B5EF4-FFF2-40B4-BE49-F238E27FC236}">
                <a16:creationId xmlns:a16="http://schemas.microsoft.com/office/drawing/2014/main" id="{545ED020-1D9A-5B07-613D-BD68EACAB4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9974" y="4226750"/>
            <a:ext cx="813152" cy="353954"/>
          </a:xfrm>
          <a:prstGeom prst="rect">
            <a:avLst/>
          </a:prstGeom>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4DBCA2D-215E-0C81-F48C-B16F82C86CB6}"/>
              </a:ext>
            </a:extLst>
          </p:cNvPr>
          <p:cNvGrpSpPr/>
          <p:nvPr/>
        </p:nvGrpSpPr>
        <p:grpSpPr>
          <a:xfrm>
            <a:off x="6787985" y="4727778"/>
            <a:ext cx="1017131" cy="1535132"/>
            <a:chOff x="7414510" y="4727778"/>
            <a:chExt cx="1017131" cy="1535132"/>
          </a:xfrm>
        </p:grpSpPr>
        <p:grpSp>
          <p:nvGrpSpPr>
            <p:cNvPr id="125" name="Group 124">
              <a:extLst>
                <a:ext uri="{FF2B5EF4-FFF2-40B4-BE49-F238E27FC236}">
                  <a16:creationId xmlns:a16="http://schemas.microsoft.com/office/drawing/2014/main" id="{BEC6E325-7B76-8C94-C621-7F70EC63B11B}"/>
                </a:ext>
              </a:extLst>
            </p:cNvPr>
            <p:cNvGrpSpPr/>
            <p:nvPr/>
          </p:nvGrpSpPr>
          <p:grpSpPr>
            <a:xfrm>
              <a:off x="7414510" y="4727778"/>
              <a:ext cx="603879" cy="284390"/>
              <a:chOff x="7801262" y="4243284"/>
              <a:chExt cx="656267" cy="309061"/>
            </a:xfrm>
          </p:grpSpPr>
          <p:pic>
            <p:nvPicPr>
              <p:cNvPr id="91" name="Graphic 90">
                <a:extLst>
                  <a:ext uri="{FF2B5EF4-FFF2-40B4-BE49-F238E27FC236}">
                    <a16:creationId xmlns:a16="http://schemas.microsoft.com/office/drawing/2014/main" id="{BC5B7E04-DB06-CC24-0770-190BED5406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801262" y="4243284"/>
                <a:ext cx="309061" cy="309061"/>
              </a:xfrm>
              <a:prstGeom prst="roundRect">
                <a:avLst>
                  <a:gd name="adj" fmla="val 8448"/>
                </a:avLst>
              </a:prstGeom>
            </p:spPr>
          </p:pic>
          <p:sp>
            <p:nvSpPr>
              <p:cNvPr id="94" name="TextBox 93">
                <a:extLst>
                  <a:ext uri="{FF2B5EF4-FFF2-40B4-BE49-F238E27FC236}">
                    <a16:creationId xmlns:a16="http://schemas.microsoft.com/office/drawing/2014/main" id="{BF58EE9C-5B13-AE15-F111-767340B843BF}"/>
                  </a:ext>
                </a:extLst>
              </p:cNvPr>
              <p:cNvSpPr txBox="1"/>
              <p:nvPr/>
            </p:nvSpPr>
            <p:spPr>
              <a:xfrm>
                <a:off x="8233109" y="4317021"/>
                <a:ext cx="224420"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EKS</a:t>
                </a:r>
              </a:p>
            </p:txBody>
          </p:sp>
        </p:grpSp>
        <p:grpSp>
          <p:nvGrpSpPr>
            <p:cNvPr id="6144" name="Group 6143">
              <a:extLst>
                <a:ext uri="{FF2B5EF4-FFF2-40B4-BE49-F238E27FC236}">
                  <a16:creationId xmlns:a16="http://schemas.microsoft.com/office/drawing/2014/main" id="{E74F1113-D3F1-A45E-CCA7-0C9CDC8C7903}"/>
                </a:ext>
              </a:extLst>
            </p:cNvPr>
            <p:cNvGrpSpPr/>
            <p:nvPr/>
          </p:nvGrpSpPr>
          <p:grpSpPr>
            <a:xfrm>
              <a:off x="7414510" y="5074317"/>
              <a:ext cx="520860" cy="284390"/>
              <a:chOff x="7801261" y="4595350"/>
              <a:chExt cx="566046" cy="309061"/>
            </a:xfrm>
          </p:grpSpPr>
          <p:grpSp>
            <p:nvGrpSpPr>
              <p:cNvPr id="127" name="Group 126">
                <a:extLst>
                  <a:ext uri="{FF2B5EF4-FFF2-40B4-BE49-F238E27FC236}">
                    <a16:creationId xmlns:a16="http://schemas.microsoft.com/office/drawing/2014/main" id="{35E0F71D-6117-392C-F1D8-13F614225A14}"/>
                  </a:ext>
                </a:extLst>
              </p:cNvPr>
              <p:cNvGrpSpPr/>
              <p:nvPr/>
            </p:nvGrpSpPr>
            <p:grpSpPr>
              <a:xfrm>
                <a:off x="7801261" y="4595350"/>
                <a:ext cx="309061" cy="309061"/>
                <a:chOff x="7801261" y="4595350"/>
                <a:chExt cx="309061" cy="309061"/>
              </a:xfrm>
            </p:grpSpPr>
            <p:sp>
              <p:nvSpPr>
                <p:cNvPr id="117" name="Rectangle: Rounded Corners 116">
                  <a:extLst>
                    <a:ext uri="{FF2B5EF4-FFF2-40B4-BE49-F238E27FC236}">
                      <a16:creationId xmlns:a16="http://schemas.microsoft.com/office/drawing/2014/main" id="{26199442-CFBA-A996-80EA-62DE9C2DDF2B}"/>
                    </a:ext>
                  </a:extLst>
                </p:cNvPr>
                <p:cNvSpPr/>
                <p:nvPr/>
              </p:nvSpPr>
              <p:spPr bwMode="auto">
                <a:xfrm>
                  <a:off x="7801261" y="4595350"/>
                  <a:ext cx="309061" cy="309061"/>
                </a:xfrm>
                <a:prstGeom prst="roundRect">
                  <a:avLst>
                    <a:gd name="adj" fmla="val 9642"/>
                  </a:avLst>
                </a:prstGeom>
                <a:solidFill>
                  <a:srgbClr val="3F8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C89D2C42-C387-6273-C268-5C7197DFA6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845508" y="4644696"/>
                  <a:ext cx="220570" cy="220570"/>
                </a:xfrm>
                <a:prstGeom prst="rect">
                  <a:avLst/>
                </a:prstGeom>
              </p:spPr>
            </p:pic>
          </p:grpSp>
          <p:sp>
            <p:nvSpPr>
              <p:cNvPr id="95" name="TextBox 94">
                <a:extLst>
                  <a:ext uri="{FF2B5EF4-FFF2-40B4-BE49-F238E27FC236}">
                    <a16:creationId xmlns:a16="http://schemas.microsoft.com/office/drawing/2014/main" id="{7FF459E8-0F75-D044-DF6A-DDD99A5C69CD}"/>
                  </a:ext>
                </a:extLst>
              </p:cNvPr>
              <p:cNvSpPr txBox="1"/>
              <p:nvPr/>
            </p:nvSpPr>
            <p:spPr>
              <a:xfrm>
                <a:off x="8218227" y="4674188"/>
                <a:ext cx="149080"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S3</a:t>
                </a:r>
              </a:p>
            </p:txBody>
          </p:sp>
        </p:grpSp>
        <p:grpSp>
          <p:nvGrpSpPr>
            <p:cNvPr id="6145" name="Group 6144">
              <a:extLst>
                <a:ext uri="{FF2B5EF4-FFF2-40B4-BE49-F238E27FC236}">
                  <a16:creationId xmlns:a16="http://schemas.microsoft.com/office/drawing/2014/main" id="{91161430-DFCE-4475-7B5C-D3FCB528563B}"/>
                </a:ext>
              </a:extLst>
            </p:cNvPr>
            <p:cNvGrpSpPr/>
            <p:nvPr/>
          </p:nvGrpSpPr>
          <p:grpSpPr>
            <a:xfrm>
              <a:off x="7414510" y="5420856"/>
              <a:ext cx="622097" cy="281665"/>
              <a:chOff x="7801261" y="4958786"/>
              <a:chExt cx="676065" cy="306100"/>
            </a:xfrm>
          </p:grpSpPr>
          <p:pic>
            <p:nvPicPr>
              <p:cNvPr id="93" name="Graphic 92">
                <a:extLst>
                  <a:ext uri="{FF2B5EF4-FFF2-40B4-BE49-F238E27FC236}">
                    <a16:creationId xmlns:a16="http://schemas.microsoft.com/office/drawing/2014/main" id="{20C70BA5-E844-E14D-A615-B2C9F714032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801261" y="4958786"/>
                <a:ext cx="306100" cy="306100"/>
              </a:xfrm>
              <a:prstGeom prst="roundRect">
                <a:avLst>
                  <a:gd name="adj" fmla="val 12518"/>
                </a:avLst>
              </a:prstGeom>
            </p:spPr>
          </p:pic>
          <p:sp>
            <p:nvSpPr>
              <p:cNvPr id="96" name="TextBox 95">
                <a:extLst>
                  <a:ext uri="{FF2B5EF4-FFF2-40B4-BE49-F238E27FC236}">
                    <a16:creationId xmlns:a16="http://schemas.microsoft.com/office/drawing/2014/main" id="{90FAE651-D599-6583-C1C7-3C2D5E4E1848}"/>
                  </a:ext>
                </a:extLst>
              </p:cNvPr>
              <p:cNvSpPr txBox="1"/>
              <p:nvPr/>
            </p:nvSpPr>
            <p:spPr>
              <a:xfrm>
                <a:off x="8228860" y="5031355"/>
                <a:ext cx="248466"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SQS</a:t>
                </a:r>
              </a:p>
            </p:txBody>
          </p:sp>
        </p:grpSp>
        <p:grpSp>
          <p:nvGrpSpPr>
            <p:cNvPr id="6147" name="Group 6146">
              <a:extLst>
                <a:ext uri="{FF2B5EF4-FFF2-40B4-BE49-F238E27FC236}">
                  <a16:creationId xmlns:a16="http://schemas.microsoft.com/office/drawing/2014/main" id="{3812F34B-C308-D682-1C92-ACA9AF4CC665}"/>
                </a:ext>
              </a:extLst>
            </p:cNvPr>
            <p:cNvGrpSpPr/>
            <p:nvPr/>
          </p:nvGrpSpPr>
          <p:grpSpPr>
            <a:xfrm>
              <a:off x="7414510" y="5764671"/>
              <a:ext cx="1017131" cy="284391"/>
              <a:chOff x="7814386" y="5370129"/>
              <a:chExt cx="1105369" cy="309062"/>
            </a:xfrm>
          </p:grpSpPr>
          <p:pic>
            <p:nvPicPr>
              <p:cNvPr id="90" name="Graphic 89">
                <a:extLst>
                  <a:ext uri="{FF2B5EF4-FFF2-40B4-BE49-F238E27FC236}">
                    <a16:creationId xmlns:a16="http://schemas.microsoft.com/office/drawing/2014/main" id="{C525FAAC-1FE0-A45B-BEF6-06B03C605FE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814386" y="5370129"/>
                <a:ext cx="309062" cy="309062"/>
              </a:xfrm>
              <a:prstGeom prst="rect">
                <a:avLst/>
              </a:prstGeom>
            </p:spPr>
          </p:pic>
          <p:sp>
            <p:nvSpPr>
              <p:cNvPr id="97" name="TextBox 96">
                <a:extLst>
                  <a:ext uri="{FF2B5EF4-FFF2-40B4-BE49-F238E27FC236}">
                    <a16:creationId xmlns:a16="http://schemas.microsoft.com/office/drawing/2014/main" id="{2288C22F-6E55-2A7B-4010-1C3DA4C9BE2C}"/>
                  </a:ext>
                </a:extLst>
              </p:cNvPr>
              <p:cNvSpPr txBox="1"/>
              <p:nvPr/>
            </p:nvSpPr>
            <p:spPr>
              <a:xfrm>
                <a:off x="8228860" y="5439941"/>
                <a:ext cx="690895"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DynamoDB</a:t>
                </a:r>
              </a:p>
            </p:txBody>
          </p:sp>
        </p:grpSp>
        <p:sp>
          <p:nvSpPr>
            <p:cNvPr id="98" name="TextBox 97">
              <a:extLst>
                <a:ext uri="{FF2B5EF4-FFF2-40B4-BE49-F238E27FC236}">
                  <a16:creationId xmlns:a16="http://schemas.microsoft.com/office/drawing/2014/main" id="{71E87AEF-C148-8A13-26C4-E5603F7DA239}"/>
                </a:ext>
              </a:extLst>
            </p:cNvPr>
            <p:cNvSpPr txBox="1"/>
            <p:nvPr/>
          </p:nvSpPr>
          <p:spPr>
            <a:xfrm>
              <a:off x="7854661"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t>
              </a:r>
            </a:p>
          </p:txBody>
        </p:sp>
      </p:grpSp>
      <p:sp>
        <p:nvSpPr>
          <p:cNvPr id="62" name="Rectangle: Rounded Corners 61">
            <a:extLst>
              <a:ext uri="{FF2B5EF4-FFF2-40B4-BE49-F238E27FC236}">
                <a16:creationId xmlns:a16="http://schemas.microsoft.com/office/drawing/2014/main" id="{E9D05156-2F02-2F9C-6165-99B8ECB9B81A}"/>
              </a:ext>
            </a:extLst>
          </p:cNvPr>
          <p:cNvSpPr/>
          <p:nvPr/>
        </p:nvSpPr>
        <p:spPr bwMode="auto">
          <a:xfrm>
            <a:off x="8213762" y="4135834"/>
            <a:ext cx="1517108" cy="2279562"/>
          </a:xfrm>
          <a:prstGeom prst="roundRect">
            <a:avLst>
              <a:gd name="adj" fmla="val 754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11C13330-F1BD-12CC-48A8-832F866AD848}"/>
              </a:ext>
            </a:extLst>
          </p:cNvPr>
          <p:cNvGrpSpPr/>
          <p:nvPr/>
        </p:nvGrpSpPr>
        <p:grpSpPr>
          <a:xfrm>
            <a:off x="8386120" y="4290809"/>
            <a:ext cx="1012698" cy="237055"/>
            <a:chOff x="10127355" y="3850830"/>
            <a:chExt cx="1100552" cy="257620"/>
          </a:xfrm>
        </p:grpSpPr>
        <p:pic>
          <p:nvPicPr>
            <p:cNvPr id="68" name="Graphic 67">
              <a:extLst>
                <a:ext uri="{FF2B5EF4-FFF2-40B4-BE49-F238E27FC236}">
                  <a16:creationId xmlns:a16="http://schemas.microsoft.com/office/drawing/2014/main" id="{A78A3C32-4DA2-A6FF-97B1-1C53A95357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27355" y="3850830"/>
              <a:ext cx="257620" cy="257620"/>
            </a:xfrm>
            <a:prstGeom prst="rect">
              <a:avLst/>
            </a:prstGeom>
          </p:spPr>
        </p:pic>
        <p:sp>
          <p:nvSpPr>
            <p:cNvPr id="69" name="TextBox 68">
              <a:extLst>
                <a:ext uri="{FF2B5EF4-FFF2-40B4-BE49-F238E27FC236}">
                  <a16:creationId xmlns:a16="http://schemas.microsoft.com/office/drawing/2014/main" id="{109FD2BB-B115-EB0E-7A98-CA307F48E3D0}"/>
                </a:ext>
              </a:extLst>
            </p:cNvPr>
            <p:cNvSpPr txBox="1"/>
            <p:nvPr/>
          </p:nvSpPr>
          <p:spPr>
            <a:xfrm>
              <a:off x="10410376" y="3895000"/>
              <a:ext cx="817531" cy="1692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grpSp>
        <p:nvGrpSpPr>
          <p:cNvPr id="6150" name="Group 6149">
            <a:extLst>
              <a:ext uri="{FF2B5EF4-FFF2-40B4-BE49-F238E27FC236}">
                <a16:creationId xmlns:a16="http://schemas.microsoft.com/office/drawing/2014/main" id="{EE4FE604-3EC6-BB14-429C-914773075EB1}"/>
              </a:ext>
            </a:extLst>
          </p:cNvPr>
          <p:cNvGrpSpPr/>
          <p:nvPr/>
        </p:nvGrpSpPr>
        <p:grpSpPr>
          <a:xfrm>
            <a:off x="8395296" y="4727778"/>
            <a:ext cx="994346" cy="1378787"/>
            <a:chOff x="10149105" y="4241022"/>
            <a:chExt cx="1080608" cy="1498399"/>
          </a:xfrm>
        </p:grpSpPr>
        <p:grpSp>
          <p:nvGrpSpPr>
            <p:cNvPr id="132" name="Group 131">
              <a:extLst>
                <a:ext uri="{FF2B5EF4-FFF2-40B4-BE49-F238E27FC236}">
                  <a16:creationId xmlns:a16="http://schemas.microsoft.com/office/drawing/2014/main" id="{9CAE6943-BC12-3E82-A411-3AD5E21C6AD4}"/>
                </a:ext>
              </a:extLst>
            </p:cNvPr>
            <p:cNvGrpSpPr/>
            <p:nvPr/>
          </p:nvGrpSpPr>
          <p:grpSpPr>
            <a:xfrm>
              <a:off x="10167238" y="4241022"/>
              <a:ext cx="1062475" cy="309061"/>
              <a:chOff x="5142025" y="4244453"/>
              <a:chExt cx="1062475" cy="309061"/>
            </a:xfrm>
          </p:grpSpPr>
          <p:pic>
            <p:nvPicPr>
              <p:cNvPr id="133" name="Graphic 132">
                <a:extLst>
                  <a:ext uri="{FF2B5EF4-FFF2-40B4-BE49-F238E27FC236}">
                    <a16:creationId xmlns:a16="http://schemas.microsoft.com/office/drawing/2014/main" id="{1CC91FF4-FB92-CF2C-12F8-DC168EF858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142025" y="4244453"/>
                <a:ext cx="309061" cy="309061"/>
              </a:xfrm>
              <a:prstGeom prst="rect">
                <a:avLst/>
              </a:prstGeom>
            </p:spPr>
          </p:pic>
          <p:sp>
            <p:nvSpPr>
              <p:cNvPr id="134" name="TextBox 133">
                <a:extLst>
                  <a:ext uri="{FF2B5EF4-FFF2-40B4-BE49-F238E27FC236}">
                    <a16:creationId xmlns:a16="http://schemas.microsoft.com/office/drawing/2014/main" id="{E2366AE1-5FEF-91D5-AE5B-AB3DBE4F2EAF}"/>
                  </a:ext>
                </a:extLst>
              </p:cNvPr>
              <p:cNvSpPr txBox="1"/>
              <p:nvPr/>
            </p:nvSpPr>
            <p:spPr>
              <a:xfrm>
                <a:off x="5573872" y="4311182"/>
                <a:ext cx="630628" cy="175600"/>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Machines</a:t>
                </a:r>
              </a:p>
            </p:txBody>
          </p:sp>
        </p:grpSp>
        <p:grpSp>
          <p:nvGrpSpPr>
            <p:cNvPr id="135" name="Group 134">
              <a:extLst>
                <a:ext uri="{FF2B5EF4-FFF2-40B4-BE49-F238E27FC236}">
                  <a16:creationId xmlns:a16="http://schemas.microsoft.com/office/drawing/2014/main" id="{B208338F-62B3-12DF-72FF-645D855CB361}"/>
                </a:ext>
              </a:extLst>
            </p:cNvPr>
            <p:cNvGrpSpPr/>
            <p:nvPr/>
          </p:nvGrpSpPr>
          <p:grpSpPr>
            <a:xfrm>
              <a:off x="10167238" y="4617624"/>
              <a:ext cx="676651" cy="309061"/>
              <a:chOff x="5142025" y="4601619"/>
              <a:chExt cx="676651" cy="309061"/>
            </a:xfrm>
          </p:grpSpPr>
          <p:pic>
            <p:nvPicPr>
              <p:cNvPr id="136" name="Graphic 135">
                <a:extLst>
                  <a:ext uri="{FF2B5EF4-FFF2-40B4-BE49-F238E27FC236}">
                    <a16:creationId xmlns:a16="http://schemas.microsoft.com/office/drawing/2014/main" id="{73AE1EF2-971F-6948-194A-B0B0EE877B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42025" y="4601619"/>
                <a:ext cx="309061" cy="309061"/>
              </a:xfrm>
              <a:prstGeom prst="rect">
                <a:avLst/>
              </a:prstGeom>
            </p:spPr>
          </p:pic>
          <p:sp>
            <p:nvSpPr>
              <p:cNvPr id="137" name="TextBox 136">
                <a:extLst>
                  <a:ext uri="{FF2B5EF4-FFF2-40B4-BE49-F238E27FC236}">
                    <a16:creationId xmlns:a16="http://schemas.microsoft.com/office/drawing/2014/main" id="{615DCFE2-EF04-9F42-CE5C-D96F5522FE58}"/>
                  </a:ext>
                </a:extLst>
              </p:cNvPr>
              <p:cNvSpPr txBox="1"/>
              <p:nvPr/>
            </p:nvSpPr>
            <p:spPr>
              <a:xfrm>
                <a:off x="5558990" y="4675357"/>
                <a:ext cx="259686"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Disk</a:t>
                </a:r>
              </a:p>
            </p:txBody>
          </p:sp>
        </p:grpSp>
        <p:grpSp>
          <p:nvGrpSpPr>
            <p:cNvPr id="138" name="Group 137">
              <a:extLst>
                <a:ext uri="{FF2B5EF4-FFF2-40B4-BE49-F238E27FC236}">
                  <a16:creationId xmlns:a16="http://schemas.microsoft.com/office/drawing/2014/main" id="{D56BB6F2-FA37-7719-8F11-D21C06DD08E5}"/>
                </a:ext>
              </a:extLst>
            </p:cNvPr>
            <p:cNvGrpSpPr/>
            <p:nvPr/>
          </p:nvGrpSpPr>
          <p:grpSpPr>
            <a:xfrm>
              <a:off x="10222120" y="4994226"/>
              <a:ext cx="712553" cy="306100"/>
              <a:chOff x="5196907" y="4958786"/>
              <a:chExt cx="712553" cy="306100"/>
            </a:xfrm>
          </p:grpSpPr>
          <p:pic>
            <p:nvPicPr>
              <p:cNvPr id="139" name="Graphic 138">
                <a:extLst>
                  <a:ext uri="{FF2B5EF4-FFF2-40B4-BE49-F238E27FC236}">
                    <a16:creationId xmlns:a16="http://schemas.microsoft.com/office/drawing/2014/main" id="{F448779F-7D4F-6516-E209-D2CDB53523B5}"/>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5196907" y="4958786"/>
                <a:ext cx="196334" cy="306100"/>
              </a:xfrm>
              <a:prstGeom prst="rect">
                <a:avLst/>
              </a:prstGeom>
            </p:spPr>
          </p:pic>
          <p:sp>
            <p:nvSpPr>
              <p:cNvPr id="140" name="TextBox 139">
                <a:extLst>
                  <a:ext uri="{FF2B5EF4-FFF2-40B4-BE49-F238E27FC236}">
                    <a16:creationId xmlns:a16="http://schemas.microsoft.com/office/drawing/2014/main" id="{9FC3B138-C886-C981-4E24-A5973FBF61D3}"/>
                  </a:ext>
                </a:extLst>
              </p:cNvPr>
              <p:cNvSpPr txBox="1"/>
              <p:nvPr/>
            </p:nvSpPr>
            <p:spPr>
              <a:xfrm>
                <a:off x="5569623" y="5032524"/>
                <a:ext cx="339837"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Kafka</a:t>
                </a:r>
              </a:p>
            </p:txBody>
          </p:sp>
        </p:grpSp>
        <p:grpSp>
          <p:nvGrpSpPr>
            <p:cNvPr id="141" name="Group 140">
              <a:extLst>
                <a:ext uri="{FF2B5EF4-FFF2-40B4-BE49-F238E27FC236}">
                  <a16:creationId xmlns:a16="http://schemas.microsoft.com/office/drawing/2014/main" id="{21881C0D-2D42-1824-FABF-DC9DAF65A602}"/>
                </a:ext>
              </a:extLst>
            </p:cNvPr>
            <p:cNvGrpSpPr/>
            <p:nvPr/>
          </p:nvGrpSpPr>
          <p:grpSpPr>
            <a:xfrm>
              <a:off x="10149105" y="5364151"/>
              <a:ext cx="1069300" cy="375270"/>
              <a:chOff x="5123892" y="5367582"/>
              <a:chExt cx="1069300" cy="375270"/>
            </a:xfrm>
          </p:grpSpPr>
          <p:pic>
            <p:nvPicPr>
              <p:cNvPr id="142" name="Graphic 141">
                <a:extLst>
                  <a:ext uri="{FF2B5EF4-FFF2-40B4-BE49-F238E27FC236}">
                    <a16:creationId xmlns:a16="http://schemas.microsoft.com/office/drawing/2014/main" id="{0FA0358C-C4A0-6691-80C2-D4FEFEE5C2BE}"/>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123892" y="5367582"/>
                <a:ext cx="367764" cy="375270"/>
              </a:xfrm>
              <a:prstGeom prst="rect">
                <a:avLst/>
              </a:prstGeom>
            </p:spPr>
          </p:pic>
          <p:sp>
            <p:nvSpPr>
              <p:cNvPr id="143" name="TextBox 142">
                <a:extLst>
                  <a:ext uri="{FF2B5EF4-FFF2-40B4-BE49-F238E27FC236}">
                    <a16:creationId xmlns:a16="http://schemas.microsoft.com/office/drawing/2014/main" id="{CA9E6F7E-D4FE-7F97-7158-E3B790FD9C4E}"/>
                  </a:ext>
                </a:extLst>
              </p:cNvPr>
              <p:cNvSpPr txBox="1"/>
              <p:nvPr/>
            </p:nvSpPr>
            <p:spPr>
              <a:xfrm>
                <a:off x="5569623" y="5441110"/>
                <a:ext cx="623569" cy="16158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MongoDB</a:t>
                </a:r>
              </a:p>
            </p:txBody>
          </p:sp>
        </p:grpSp>
      </p:grpSp>
      <p:sp>
        <p:nvSpPr>
          <p:cNvPr id="144" name="TextBox 143">
            <a:extLst>
              <a:ext uri="{FF2B5EF4-FFF2-40B4-BE49-F238E27FC236}">
                <a16:creationId xmlns:a16="http://schemas.microsoft.com/office/drawing/2014/main" id="{92E3171F-CC81-6585-33C7-E9FE89345927}"/>
              </a:ext>
            </a:extLst>
          </p:cNvPr>
          <p:cNvSpPr txBox="1"/>
          <p:nvPr/>
        </p:nvSpPr>
        <p:spPr>
          <a:xfrm>
            <a:off x="8806180"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t>
            </a:r>
          </a:p>
        </p:txBody>
      </p:sp>
      <p:cxnSp>
        <p:nvCxnSpPr>
          <p:cNvPr id="56" name="Straight Connector 55">
            <a:extLst>
              <a:ext uri="{FF2B5EF4-FFF2-40B4-BE49-F238E27FC236}">
                <a16:creationId xmlns:a16="http://schemas.microsoft.com/office/drawing/2014/main" id="{A3FF502B-542F-0363-66CF-9BAAD8EDFA79}"/>
              </a:ext>
            </a:extLst>
          </p:cNvPr>
          <p:cNvCxnSpPr>
            <a:cxnSpLocks/>
          </p:cNvCxnSpPr>
          <p:nvPr/>
        </p:nvCxnSpPr>
        <p:spPr>
          <a:xfrm>
            <a:off x="4695961" y="3722727"/>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A9A40DB-B168-D419-8D49-E2F993349BBD}"/>
              </a:ext>
            </a:extLst>
          </p:cNvPr>
          <p:cNvCxnSpPr>
            <a:cxnSpLocks/>
          </p:cNvCxnSpPr>
          <p:nvPr/>
        </p:nvCxnSpPr>
        <p:spPr>
          <a:xfrm>
            <a:off x="4695961" y="1449095"/>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1D03B75-3361-AF89-C757-58BE416BE643}"/>
              </a:ext>
            </a:extLst>
          </p:cNvPr>
          <p:cNvCxnSpPr>
            <a:cxnSpLocks/>
          </p:cNvCxnSpPr>
          <p:nvPr/>
        </p:nvCxnSpPr>
        <p:spPr>
          <a:xfrm flipV="1">
            <a:off x="10949649" y="471561"/>
            <a:ext cx="0" cy="6101959"/>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83CCF9B-8245-889E-FCC4-94539F9BA7A2}"/>
              </a:ext>
            </a:extLst>
          </p:cNvPr>
          <p:cNvSpPr/>
          <p:nvPr/>
        </p:nvSpPr>
        <p:spPr bwMode="auto">
          <a:xfrm>
            <a:off x="4695962" y="1664179"/>
            <a:ext cx="612356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96AB66B3-5074-7598-8D40-09A446FD2CBF}"/>
              </a:ext>
            </a:extLst>
          </p:cNvPr>
          <p:cNvSpPr txBox="1"/>
          <p:nvPr/>
        </p:nvSpPr>
        <p:spPr>
          <a:xfrm>
            <a:off x="5926627"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Charts</a:t>
            </a:r>
          </a:p>
        </p:txBody>
      </p:sp>
      <p:sp>
        <p:nvSpPr>
          <p:cNvPr id="87" name="TextBox 86">
            <a:extLst>
              <a:ext uri="{FF2B5EF4-FFF2-40B4-BE49-F238E27FC236}">
                <a16:creationId xmlns:a16="http://schemas.microsoft.com/office/drawing/2014/main" id="{62456FA7-CF89-5E52-C699-7537F5B90C42}"/>
              </a:ext>
            </a:extLst>
          </p:cNvPr>
          <p:cNvSpPr txBox="1"/>
          <p:nvPr/>
        </p:nvSpPr>
        <p:spPr>
          <a:xfrm>
            <a:off x="686907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Releases</a:t>
            </a:r>
          </a:p>
        </p:txBody>
      </p:sp>
      <p:sp>
        <p:nvSpPr>
          <p:cNvPr id="89" name="TextBox 88">
            <a:extLst>
              <a:ext uri="{FF2B5EF4-FFF2-40B4-BE49-F238E27FC236}">
                <a16:creationId xmlns:a16="http://schemas.microsoft.com/office/drawing/2014/main" id="{BCDBFED3-0394-09DF-EEF2-D0792CC85DAA}"/>
              </a:ext>
            </a:extLst>
          </p:cNvPr>
          <p:cNvSpPr txBox="1"/>
          <p:nvPr/>
        </p:nvSpPr>
        <p:spPr>
          <a:xfrm>
            <a:off x="7811518"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Parameters</a:t>
            </a:r>
          </a:p>
        </p:txBody>
      </p:sp>
      <p:sp>
        <p:nvSpPr>
          <p:cNvPr id="78" name="TextBox 77">
            <a:extLst>
              <a:ext uri="{FF2B5EF4-FFF2-40B4-BE49-F238E27FC236}">
                <a16:creationId xmlns:a16="http://schemas.microsoft.com/office/drawing/2014/main" id="{332674FF-18E8-15DE-50FB-0005FC89AE08}"/>
              </a:ext>
            </a:extLst>
          </p:cNvPr>
          <p:cNvSpPr txBox="1"/>
          <p:nvPr/>
        </p:nvSpPr>
        <p:spPr>
          <a:xfrm>
            <a:off x="8790135" y="1828935"/>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F1589"/>
                </a:solidFill>
                <a:effectLst/>
                <a:uLnTx/>
                <a:uFillTx/>
                <a:latin typeface="Segoe UI Semibold"/>
                <a:ea typeface="+mn-ea"/>
                <a:cs typeface="+mn-cs"/>
              </a:rPr>
              <a:t>...</a:t>
            </a:r>
          </a:p>
        </p:txBody>
      </p:sp>
      <p:sp>
        <p:nvSpPr>
          <p:cNvPr id="116" name="TextBox 115">
            <a:extLst>
              <a:ext uri="{FF2B5EF4-FFF2-40B4-BE49-F238E27FC236}">
                <a16:creationId xmlns:a16="http://schemas.microsoft.com/office/drawing/2014/main" id="{6FDE25E3-E0B6-C399-ADF4-DD0F8D3B9479}"/>
              </a:ext>
            </a:extLst>
          </p:cNvPr>
          <p:cNvSpPr txBox="1"/>
          <p:nvPr/>
        </p:nvSpPr>
        <p:spPr>
          <a:xfrm>
            <a:off x="498418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Registries</a:t>
            </a:r>
          </a:p>
        </p:txBody>
      </p:sp>
      <p:pic>
        <p:nvPicPr>
          <p:cNvPr id="15" name="Graphic 14">
            <a:extLst>
              <a:ext uri="{FF2B5EF4-FFF2-40B4-BE49-F238E27FC236}">
                <a16:creationId xmlns:a16="http://schemas.microsoft.com/office/drawing/2014/main" id="{BFFD4121-5341-617A-E53E-A19CBFB6A2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74599" y="1757310"/>
            <a:ext cx="538644" cy="621922"/>
          </a:xfrm>
          <a:prstGeom prst="rect">
            <a:avLst/>
          </a:prstGeom>
        </p:spPr>
      </p:pic>
      <p:pic>
        <p:nvPicPr>
          <p:cNvPr id="34" name="Graphic 33">
            <a:extLst>
              <a:ext uri="{FF2B5EF4-FFF2-40B4-BE49-F238E27FC236}">
                <a16:creationId xmlns:a16="http://schemas.microsoft.com/office/drawing/2014/main" id="{FDDDD79B-95EC-5D03-5B4C-2B25FE59B3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55227" y="1772206"/>
            <a:ext cx="365760" cy="365760"/>
          </a:xfrm>
          <a:prstGeom prst="rect">
            <a:avLst/>
          </a:prstGeom>
        </p:spPr>
      </p:pic>
      <p:pic>
        <p:nvPicPr>
          <p:cNvPr id="38" name="Graphic 37">
            <a:extLst>
              <a:ext uri="{FF2B5EF4-FFF2-40B4-BE49-F238E27FC236}">
                <a16:creationId xmlns:a16="http://schemas.microsoft.com/office/drawing/2014/main" id="{87D57256-D86F-9278-37C7-208BCC67FB6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2782" y="1737975"/>
            <a:ext cx="365760" cy="365760"/>
          </a:xfrm>
          <a:prstGeom prst="rect">
            <a:avLst/>
          </a:prstGeom>
        </p:spPr>
      </p:pic>
      <p:pic>
        <p:nvPicPr>
          <p:cNvPr id="40" name="Graphic 39">
            <a:extLst>
              <a:ext uri="{FF2B5EF4-FFF2-40B4-BE49-F238E27FC236}">
                <a16:creationId xmlns:a16="http://schemas.microsoft.com/office/drawing/2014/main" id="{F40DBEBB-B5FA-525D-0FA1-C6168CD00C5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097672" y="1782421"/>
            <a:ext cx="365760" cy="365760"/>
          </a:xfrm>
          <a:prstGeom prst="rect">
            <a:avLst/>
          </a:prstGeom>
        </p:spPr>
      </p:pic>
      <p:pic>
        <p:nvPicPr>
          <p:cNvPr id="42" name="Graphic 41">
            <a:extLst>
              <a:ext uri="{FF2B5EF4-FFF2-40B4-BE49-F238E27FC236}">
                <a16:creationId xmlns:a16="http://schemas.microsoft.com/office/drawing/2014/main" id="{2EBAA8D3-C439-72DB-AA9B-76E081E0354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066410" y="1762426"/>
            <a:ext cx="365760" cy="365760"/>
          </a:xfrm>
          <a:prstGeom prst="rect">
            <a:avLst/>
          </a:prstGeom>
        </p:spPr>
      </p:pic>
      <p:sp>
        <p:nvSpPr>
          <p:cNvPr id="19" name="Rectangle: Rounded Corners 18">
            <a:extLst>
              <a:ext uri="{FF2B5EF4-FFF2-40B4-BE49-F238E27FC236}">
                <a16:creationId xmlns:a16="http://schemas.microsoft.com/office/drawing/2014/main" id="{9902B226-E2D2-9436-225C-79FF10CC2AEA}"/>
              </a:ext>
            </a:extLst>
          </p:cNvPr>
          <p:cNvSpPr/>
          <p:nvPr/>
        </p:nvSpPr>
        <p:spPr bwMode="auto">
          <a:xfrm>
            <a:off x="4698297" y="2693453"/>
            <a:ext cx="611889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40506D4-9CA7-0AA9-D255-51D1A1CC800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213894" y="2800848"/>
            <a:ext cx="362940" cy="352264"/>
          </a:xfrm>
          <a:prstGeom prst="rect">
            <a:avLst/>
          </a:prstGeom>
        </p:spPr>
      </p:pic>
      <p:sp>
        <p:nvSpPr>
          <p:cNvPr id="24" name="TextBox 23">
            <a:extLst>
              <a:ext uri="{FF2B5EF4-FFF2-40B4-BE49-F238E27FC236}">
                <a16:creationId xmlns:a16="http://schemas.microsoft.com/office/drawing/2014/main" id="{A9542A4E-E551-8CDB-7B3A-68DA8495DDC0}"/>
              </a:ext>
            </a:extLst>
          </p:cNvPr>
          <p:cNvSpPr txBox="1"/>
          <p:nvPr/>
        </p:nvSpPr>
        <p:spPr>
          <a:xfrm>
            <a:off x="4985589"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Pods</a:t>
            </a:r>
          </a:p>
        </p:txBody>
      </p:sp>
      <p:pic>
        <p:nvPicPr>
          <p:cNvPr id="26" name="Graphic 25">
            <a:extLst>
              <a:ext uri="{FF2B5EF4-FFF2-40B4-BE49-F238E27FC236}">
                <a16:creationId xmlns:a16="http://schemas.microsoft.com/office/drawing/2014/main" id="{0F3B10CC-C4F0-077D-2876-6D5EC44E5A6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160383" y="2800848"/>
            <a:ext cx="362939" cy="352264"/>
          </a:xfrm>
          <a:prstGeom prst="rect">
            <a:avLst/>
          </a:prstGeom>
        </p:spPr>
      </p:pic>
      <p:sp>
        <p:nvSpPr>
          <p:cNvPr id="27" name="TextBox 26">
            <a:extLst>
              <a:ext uri="{FF2B5EF4-FFF2-40B4-BE49-F238E27FC236}">
                <a16:creationId xmlns:a16="http://schemas.microsoft.com/office/drawing/2014/main" id="{5D00EF97-9177-92B8-6845-F142B6A6F10F}"/>
              </a:ext>
            </a:extLst>
          </p:cNvPr>
          <p:cNvSpPr txBox="1"/>
          <p:nvPr/>
        </p:nvSpPr>
        <p:spPr>
          <a:xfrm>
            <a:off x="5929551"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Secrets</a:t>
            </a:r>
          </a:p>
        </p:txBody>
      </p:sp>
      <p:pic>
        <p:nvPicPr>
          <p:cNvPr id="29" name="Graphic 28">
            <a:extLst>
              <a:ext uri="{FF2B5EF4-FFF2-40B4-BE49-F238E27FC236}">
                <a16:creationId xmlns:a16="http://schemas.microsoft.com/office/drawing/2014/main" id="{5D578896-4395-6E9D-01B3-AEC3471B9D4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101417" y="2800849"/>
            <a:ext cx="362939" cy="352263"/>
          </a:xfrm>
          <a:prstGeom prst="rect">
            <a:avLst/>
          </a:prstGeom>
        </p:spPr>
      </p:pic>
      <p:sp>
        <p:nvSpPr>
          <p:cNvPr id="30" name="TextBox 29">
            <a:extLst>
              <a:ext uri="{FF2B5EF4-FFF2-40B4-BE49-F238E27FC236}">
                <a16:creationId xmlns:a16="http://schemas.microsoft.com/office/drawing/2014/main" id="{3B0BADC5-E6C5-AB82-4E34-3CEE12CD4F4D}"/>
              </a:ext>
            </a:extLst>
          </p:cNvPr>
          <p:cNvSpPr txBox="1"/>
          <p:nvPr/>
        </p:nvSpPr>
        <p:spPr>
          <a:xfrm>
            <a:off x="6873513"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Volumes</a:t>
            </a:r>
          </a:p>
        </p:txBody>
      </p:sp>
      <p:pic>
        <p:nvPicPr>
          <p:cNvPr id="36" name="Graphic 35">
            <a:extLst>
              <a:ext uri="{FF2B5EF4-FFF2-40B4-BE49-F238E27FC236}">
                <a16:creationId xmlns:a16="http://schemas.microsoft.com/office/drawing/2014/main" id="{B4128E37-B5DF-C171-FA68-076B2FBB3CE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8042451" y="2809690"/>
            <a:ext cx="362937" cy="352262"/>
          </a:xfrm>
          <a:prstGeom prst="rect">
            <a:avLst/>
          </a:prstGeom>
        </p:spPr>
      </p:pic>
      <p:sp>
        <p:nvSpPr>
          <p:cNvPr id="37" name="TextBox 36">
            <a:extLst>
              <a:ext uri="{FF2B5EF4-FFF2-40B4-BE49-F238E27FC236}">
                <a16:creationId xmlns:a16="http://schemas.microsoft.com/office/drawing/2014/main" id="{396F5F22-012A-D7EB-5A74-262D46282018}"/>
              </a:ext>
            </a:extLst>
          </p:cNvPr>
          <p:cNvSpPr txBox="1"/>
          <p:nvPr/>
        </p:nvSpPr>
        <p:spPr>
          <a:xfrm>
            <a:off x="7816656" y="3248217"/>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a:t>
            </a:r>
          </a:p>
        </p:txBody>
      </p:sp>
      <p:sp>
        <p:nvSpPr>
          <p:cNvPr id="44" name="TextBox 43">
            <a:extLst>
              <a:ext uri="{FF2B5EF4-FFF2-40B4-BE49-F238E27FC236}">
                <a16:creationId xmlns:a16="http://schemas.microsoft.com/office/drawing/2014/main" id="{CA465FE9-779F-50DD-BAAA-F37B7825C86F}"/>
              </a:ext>
            </a:extLst>
          </p:cNvPr>
          <p:cNvSpPr txBox="1"/>
          <p:nvPr/>
        </p:nvSpPr>
        <p:spPr>
          <a:xfrm>
            <a:off x="8786660" y="2832002"/>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26CE5"/>
                </a:solidFill>
                <a:effectLst/>
                <a:uLnTx/>
                <a:uFillTx/>
                <a:latin typeface="Segoe UI Semibold"/>
                <a:ea typeface="+mn-ea"/>
                <a:cs typeface="+mn-cs"/>
              </a:rPr>
              <a:t>...</a:t>
            </a:r>
          </a:p>
        </p:txBody>
      </p:sp>
      <p:grpSp>
        <p:nvGrpSpPr>
          <p:cNvPr id="32" name="Group 31">
            <a:extLst>
              <a:ext uri="{FF2B5EF4-FFF2-40B4-BE49-F238E27FC236}">
                <a16:creationId xmlns:a16="http://schemas.microsoft.com/office/drawing/2014/main" id="{C8B7E754-F154-DBCC-CC94-2CD643D08F79}"/>
              </a:ext>
            </a:extLst>
          </p:cNvPr>
          <p:cNvGrpSpPr/>
          <p:nvPr/>
        </p:nvGrpSpPr>
        <p:grpSpPr>
          <a:xfrm>
            <a:off x="9912129" y="2771817"/>
            <a:ext cx="463585" cy="445329"/>
            <a:chOff x="-3433771" y="-1757525"/>
            <a:chExt cx="1685626" cy="1619248"/>
          </a:xfrm>
        </p:grpSpPr>
        <p:sp>
          <p:nvSpPr>
            <p:cNvPr id="25" name="Freeform: Shape 24">
              <a:extLst>
                <a:ext uri="{FF2B5EF4-FFF2-40B4-BE49-F238E27FC236}">
                  <a16:creationId xmlns:a16="http://schemas.microsoft.com/office/drawing/2014/main" id="{81FE1ED2-D289-4E85-6062-0B4CE556A333}"/>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506607B-132F-5D78-6ED0-8F480241427D}"/>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9DA2475F-2321-584B-C007-D2F75FE3DE0A}"/>
              </a:ext>
            </a:extLst>
          </p:cNvPr>
          <p:cNvSpPr/>
          <p:nvPr/>
        </p:nvSpPr>
        <p:spPr>
          <a:xfrm>
            <a:off x="9714623" y="3280731"/>
            <a:ext cx="858596" cy="127426"/>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6F2DD62E-DAD6-A3C5-D4E5-406B2200AAC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839121" y="439067"/>
            <a:ext cx="609600" cy="609600"/>
          </a:xfrm>
          <a:prstGeom prst="rect">
            <a:avLst/>
          </a:prstGeom>
        </p:spPr>
      </p:pic>
      <p:sp>
        <p:nvSpPr>
          <p:cNvPr id="11" name="TextBox 10">
            <a:extLst>
              <a:ext uri="{FF2B5EF4-FFF2-40B4-BE49-F238E27FC236}">
                <a16:creationId xmlns:a16="http://schemas.microsoft.com/office/drawing/2014/main" id="{AE3B6365-415E-5812-C6DE-5508914222D3}"/>
              </a:ext>
            </a:extLst>
          </p:cNvPr>
          <p:cNvSpPr txBox="1"/>
          <p:nvPr/>
        </p:nvSpPr>
        <p:spPr>
          <a:xfrm>
            <a:off x="594298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Code</a:t>
            </a:r>
          </a:p>
        </p:txBody>
      </p:sp>
      <p:pic>
        <p:nvPicPr>
          <p:cNvPr id="13" name="Graphic 12">
            <a:extLst>
              <a:ext uri="{FF2B5EF4-FFF2-40B4-BE49-F238E27FC236}">
                <a16:creationId xmlns:a16="http://schemas.microsoft.com/office/drawing/2014/main" id="{B04A7BAE-2383-7205-F0F3-9999870F8C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171586" y="548209"/>
            <a:ext cx="365760" cy="365760"/>
          </a:xfrm>
          <a:prstGeom prst="rect">
            <a:avLst/>
          </a:prstGeom>
        </p:spPr>
      </p:pic>
      <p:sp>
        <p:nvSpPr>
          <p:cNvPr id="9" name="TextBox 8">
            <a:extLst>
              <a:ext uri="{FF2B5EF4-FFF2-40B4-BE49-F238E27FC236}">
                <a16:creationId xmlns:a16="http://schemas.microsoft.com/office/drawing/2014/main" id="{3DACBF51-56FB-6F0C-B49F-8907F1CE1603}"/>
              </a:ext>
            </a:extLst>
          </p:cNvPr>
          <p:cNvSpPr txBox="1"/>
          <p:nvPr/>
        </p:nvSpPr>
        <p:spPr>
          <a:xfrm>
            <a:off x="7802282"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Entrypoint</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96D90B89-EC6A-0A86-4EFF-FF6CDBB0C13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8030882" y="548209"/>
            <a:ext cx="365760" cy="365760"/>
          </a:xfrm>
          <a:prstGeom prst="rect">
            <a:avLst/>
          </a:prstGeom>
        </p:spPr>
      </p:pic>
      <p:sp>
        <p:nvSpPr>
          <p:cNvPr id="41" name="TextBox 40">
            <a:extLst>
              <a:ext uri="{FF2B5EF4-FFF2-40B4-BE49-F238E27FC236}">
                <a16:creationId xmlns:a16="http://schemas.microsoft.com/office/drawing/2014/main" id="{AF454F3F-F055-F3E6-B68F-8A6253EC56F2}"/>
              </a:ext>
            </a:extLst>
          </p:cNvPr>
          <p:cNvSpPr txBox="1"/>
          <p:nvPr/>
        </p:nvSpPr>
        <p:spPr>
          <a:xfrm>
            <a:off x="8785825" y="593024"/>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t>
            </a:r>
          </a:p>
        </p:txBody>
      </p:sp>
      <p:sp>
        <p:nvSpPr>
          <p:cNvPr id="118" name="TextBox 117">
            <a:extLst>
              <a:ext uri="{FF2B5EF4-FFF2-40B4-BE49-F238E27FC236}">
                <a16:creationId xmlns:a16="http://schemas.microsoft.com/office/drawing/2014/main" id="{D04DE4EB-F9D2-BE62-6C1B-967F0D1CA022}"/>
              </a:ext>
            </a:extLst>
          </p:cNvPr>
          <p:cNvSpPr txBox="1"/>
          <p:nvPr/>
        </p:nvSpPr>
        <p:spPr>
          <a:xfrm>
            <a:off x="500572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Base image</a:t>
            </a:r>
          </a:p>
        </p:txBody>
      </p:sp>
      <p:pic>
        <p:nvPicPr>
          <p:cNvPr id="119" name="Graphic 118">
            <a:extLst>
              <a:ext uri="{FF2B5EF4-FFF2-40B4-BE49-F238E27FC236}">
                <a16:creationId xmlns:a16="http://schemas.microsoft.com/office/drawing/2014/main" id="{431EF9A9-7AAF-F29B-602D-6D748A6682A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213628" y="527511"/>
            <a:ext cx="407156" cy="407156"/>
          </a:xfrm>
          <a:prstGeom prst="rect">
            <a:avLst/>
          </a:prstGeom>
        </p:spPr>
      </p:pic>
      <p:grpSp>
        <p:nvGrpSpPr>
          <p:cNvPr id="18" name="Group 17">
            <a:extLst>
              <a:ext uri="{FF2B5EF4-FFF2-40B4-BE49-F238E27FC236}">
                <a16:creationId xmlns:a16="http://schemas.microsoft.com/office/drawing/2014/main" id="{BC65F440-A16C-50AC-5323-1D11766B6706}"/>
              </a:ext>
            </a:extLst>
          </p:cNvPr>
          <p:cNvGrpSpPr/>
          <p:nvPr/>
        </p:nvGrpSpPr>
        <p:grpSpPr>
          <a:xfrm>
            <a:off x="10006194" y="4311072"/>
            <a:ext cx="517514" cy="732186"/>
            <a:chOff x="11043186" y="4247070"/>
            <a:chExt cx="607986" cy="860189"/>
          </a:xfrm>
        </p:grpSpPr>
        <p:pic>
          <p:nvPicPr>
            <p:cNvPr id="108" name="Graphic 107">
              <a:extLst>
                <a:ext uri="{FF2B5EF4-FFF2-40B4-BE49-F238E27FC236}">
                  <a16:creationId xmlns:a16="http://schemas.microsoft.com/office/drawing/2014/main" id="{204AE247-9093-A9BB-D32A-E751327701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109" name="TextBox 108">
              <a:extLst>
                <a:ext uri="{FF2B5EF4-FFF2-40B4-BE49-F238E27FC236}">
                  <a16:creationId xmlns:a16="http://schemas.microsoft.com/office/drawing/2014/main" id="{23780343-5CB4-EF67-CA1C-A334C927AFC0}"/>
                </a:ext>
              </a:extLst>
            </p:cNvPr>
            <p:cNvSpPr txBox="1"/>
            <p:nvPr/>
          </p:nvSpPr>
          <p:spPr>
            <a:xfrm>
              <a:off x="11173252" y="4937982"/>
              <a:ext cx="347852"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Bicep</a:t>
              </a:r>
            </a:p>
          </p:txBody>
        </p:sp>
      </p:grpSp>
      <p:grpSp>
        <p:nvGrpSpPr>
          <p:cNvPr id="4" name="Group 3">
            <a:extLst>
              <a:ext uri="{FF2B5EF4-FFF2-40B4-BE49-F238E27FC236}">
                <a16:creationId xmlns:a16="http://schemas.microsoft.com/office/drawing/2014/main" id="{5054895E-43F8-A53E-E825-F952E001310C}"/>
              </a:ext>
            </a:extLst>
          </p:cNvPr>
          <p:cNvGrpSpPr/>
          <p:nvPr/>
        </p:nvGrpSpPr>
        <p:grpSpPr>
          <a:xfrm>
            <a:off x="9920929" y="5373920"/>
            <a:ext cx="670578" cy="827100"/>
            <a:chOff x="10944542" y="5301622"/>
            <a:chExt cx="787808" cy="971695"/>
          </a:xfrm>
        </p:grpSpPr>
        <p:pic>
          <p:nvPicPr>
            <p:cNvPr id="111" name="Picture 2" descr="See the source image">
              <a:extLst>
                <a:ext uri="{FF2B5EF4-FFF2-40B4-BE49-F238E27FC236}">
                  <a16:creationId xmlns:a16="http://schemas.microsoft.com/office/drawing/2014/main" id="{661D24E2-7FF4-EAB8-4912-D46BD590848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0944542" y="5301622"/>
              <a:ext cx="787808" cy="787809"/>
            </a:xfrm>
            <a:prstGeom prst="rect">
              <a:avLst/>
            </a:prstGeom>
            <a:noFill/>
            <a:effectLst>
              <a:outerShdw blurRad="63500" sx="101000" sy="101000" algn="ctr" rotWithShape="0">
                <a:prstClr val="black">
                  <a:alpha val="27000"/>
                </a:prstClr>
              </a:outerShdw>
            </a:effectLst>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3DDD4D35-CCDE-79AD-F5D5-BC340140090E}"/>
                </a:ext>
              </a:extLst>
            </p:cNvPr>
            <p:cNvSpPr txBox="1"/>
            <p:nvPr/>
          </p:nvSpPr>
          <p:spPr>
            <a:xfrm>
              <a:off x="11014147" y="6104040"/>
              <a:ext cx="644407"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Terraform</a:t>
              </a:r>
            </a:p>
          </p:txBody>
        </p:sp>
      </p:grpSp>
      <p:sp>
        <p:nvSpPr>
          <p:cNvPr id="35" name="Rectangle: Rounded Corners 34">
            <a:extLst>
              <a:ext uri="{FF2B5EF4-FFF2-40B4-BE49-F238E27FC236}">
                <a16:creationId xmlns:a16="http://schemas.microsoft.com/office/drawing/2014/main" id="{6FCD4E01-EA8D-8457-AF5D-C6279D4CDF1A}"/>
              </a:ext>
            </a:extLst>
          </p:cNvPr>
          <p:cNvSpPr/>
          <p:nvPr/>
        </p:nvSpPr>
        <p:spPr bwMode="auto">
          <a:xfrm>
            <a:off x="11067106" y="488386"/>
            <a:ext cx="753609" cy="6101958"/>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93F14BB6-BA4E-A93E-5FAB-D3E767B7E4C4}"/>
              </a:ext>
            </a:extLst>
          </p:cNvPr>
          <p:cNvGrpSpPr/>
          <p:nvPr/>
        </p:nvGrpSpPr>
        <p:grpSpPr>
          <a:xfrm>
            <a:off x="11264882" y="754078"/>
            <a:ext cx="349958" cy="1755523"/>
            <a:chOff x="11264882" y="754078"/>
            <a:chExt cx="349958" cy="1755523"/>
          </a:xfrm>
        </p:grpSpPr>
        <p:pic>
          <p:nvPicPr>
            <p:cNvPr id="1026" name="Picture 2" descr="See the source image">
              <a:extLst>
                <a:ext uri="{FF2B5EF4-FFF2-40B4-BE49-F238E27FC236}">
                  <a16:creationId xmlns:a16="http://schemas.microsoft.com/office/drawing/2014/main" id="{049C20DD-1891-650B-84E9-66FD49705C1E}"/>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t="11808" b="11808"/>
            <a:stretch/>
          </p:blipFill>
          <p:spPr bwMode="auto">
            <a:xfrm rot="5400000">
              <a:off x="11210784" y="808176"/>
              <a:ext cx="458154" cy="34995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561B141-2873-DAEE-EF3F-E8A64586388B}"/>
                </a:ext>
              </a:extLst>
            </p:cNvPr>
            <p:cNvSpPr txBox="1"/>
            <p:nvPr/>
          </p:nvSpPr>
          <p:spPr>
            <a:xfrm rot="5400000">
              <a:off x="10854995" y="1795270"/>
              <a:ext cx="115166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PowerShell</a:t>
              </a:r>
            </a:p>
          </p:txBody>
        </p:sp>
      </p:grpSp>
      <p:grpSp>
        <p:nvGrpSpPr>
          <p:cNvPr id="49" name="Group 48">
            <a:extLst>
              <a:ext uri="{FF2B5EF4-FFF2-40B4-BE49-F238E27FC236}">
                <a16:creationId xmlns:a16="http://schemas.microsoft.com/office/drawing/2014/main" id="{645F5B59-55F2-0889-4613-2B23C0AEA01B}"/>
              </a:ext>
            </a:extLst>
          </p:cNvPr>
          <p:cNvGrpSpPr/>
          <p:nvPr/>
        </p:nvGrpSpPr>
        <p:grpSpPr>
          <a:xfrm>
            <a:off x="11235582" y="2839236"/>
            <a:ext cx="408558" cy="994554"/>
            <a:chOff x="11235582" y="2866020"/>
            <a:chExt cx="408558" cy="994554"/>
          </a:xfrm>
        </p:grpSpPr>
        <p:sp>
          <p:nvSpPr>
            <p:cNvPr id="120" name="TextBox 119">
              <a:extLst>
                <a:ext uri="{FF2B5EF4-FFF2-40B4-BE49-F238E27FC236}">
                  <a16:creationId xmlns:a16="http://schemas.microsoft.com/office/drawing/2014/main" id="{4D9BE423-D860-D79C-40F3-EF9FDB0B3D70}"/>
                </a:ext>
              </a:extLst>
            </p:cNvPr>
            <p:cNvSpPr txBox="1"/>
            <p:nvPr/>
          </p:nvSpPr>
          <p:spPr>
            <a:xfrm rot="5400000">
              <a:off x="11183927" y="3475211"/>
              <a:ext cx="49372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Bash</a:t>
              </a:r>
            </a:p>
          </p:txBody>
        </p:sp>
        <p:pic>
          <p:nvPicPr>
            <p:cNvPr id="1028" name="Picture 4" descr="See the source image">
              <a:extLst>
                <a:ext uri="{FF2B5EF4-FFF2-40B4-BE49-F238E27FC236}">
                  <a16:creationId xmlns:a16="http://schemas.microsoft.com/office/drawing/2014/main" id="{351321D7-4C4F-E69E-A64B-1B8B26764A3D}"/>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rot="5400000">
              <a:off x="11262488" y="2839114"/>
              <a:ext cx="354746" cy="40855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K2">
            <a:extLst>
              <a:ext uri="{FF2B5EF4-FFF2-40B4-BE49-F238E27FC236}">
                <a16:creationId xmlns:a16="http://schemas.microsoft.com/office/drawing/2014/main" id="{8CB43BEB-9025-2787-FB3F-C7D2CF02A562}"/>
              </a:ext>
            </a:extLst>
          </p:cNvPr>
          <p:cNvSpPr/>
          <p:nvPr/>
        </p:nvSpPr>
        <p:spPr>
          <a:xfrm>
            <a:off x="497493" y="3408824"/>
            <a:ext cx="3228051" cy="479082"/>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C090FE13-612B-F1B4-0B9F-5C60FCD403FA}"/>
              </a:ext>
            </a:extLst>
          </p:cNvPr>
          <p:cNvGrpSpPr/>
          <p:nvPr/>
        </p:nvGrpSpPr>
        <p:grpSpPr>
          <a:xfrm>
            <a:off x="11262488" y="4163425"/>
            <a:ext cx="354746" cy="2098103"/>
            <a:chOff x="11262488" y="4163425"/>
            <a:chExt cx="354746" cy="2098103"/>
          </a:xfrm>
        </p:grpSpPr>
        <p:sp>
          <p:nvSpPr>
            <p:cNvPr id="39" name="TextBox 38">
              <a:extLst>
                <a:ext uri="{FF2B5EF4-FFF2-40B4-BE49-F238E27FC236}">
                  <a16:creationId xmlns:a16="http://schemas.microsoft.com/office/drawing/2014/main" id="{0FBD06F1-F5C6-7792-3490-5FA824B53403}"/>
                </a:ext>
              </a:extLst>
            </p:cNvPr>
            <p:cNvSpPr txBox="1"/>
            <p:nvPr/>
          </p:nvSpPr>
          <p:spPr>
            <a:xfrm rot="5400000">
              <a:off x="10634099" y="5326336"/>
              <a:ext cx="159338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GitHub Actions</a:t>
              </a:r>
            </a:p>
          </p:txBody>
        </p:sp>
        <p:pic>
          <p:nvPicPr>
            <p:cNvPr id="43" name="Picture 4">
              <a:extLst>
                <a:ext uri="{FF2B5EF4-FFF2-40B4-BE49-F238E27FC236}">
                  <a16:creationId xmlns:a16="http://schemas.microsoft.com/office/drawing/2014/main" id="{7C06005F-3A98-7384-9506-CDCCA9459124}"/>
                </a:ext>
              </a:extLst>
            </p:cNvPr>
            <p:cNvPicPr>
              <a:picLocks noChangeAspect="1" noChangeArrowheads="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p:blipFill>
          <p:spPr bwMode="auto">
            <a:xfrm rot="5400000">
              <a:off x="11262488" y="4163425"/>
              <a:ext cx="354746" cy="3547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10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Any cloud or edge infrastructure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278BD22-884D-929B-9E1F-2727ADF75197}"/>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744058" cy="566090"/>
              <a:chOff x="7653606" y="5623938"/>
              <a:chExt cx="1744058"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305607" cy="566089"/>
              <a:chOff x="9807029" y="5623939"/>
              <a:chExt cx="1305607"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164673" y="4639173"/>
              <a:ext cx="2410996" cy="699246"/>
              <a:chOff x="8222807" y="4514026"/>
              <a:chExt cx="2410996" cy="699246"/>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807" y="4514026"/>
                <a:ext cx="699246" cy="699246"/>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96828C58-A128-9CC5-8B7D-F2717379E77B}"/>
                  </a:ext>
                </a:extLst>
              </p:cNvPr>
              <p:cNvGrpSpPr/>
              <p:nvPr/>
            </p:nvGrpSpPr>
            <p:grpSpPr>
              <a:xfrm>
                <a:off x="8078686" y="3373161"/>
                <a:ext cx="2437601" cy="463589"/>
                <a:chOff x="8078686" y="3373161"/>
                <a:chExt cx="2437601" cy="463589"/>
              </a:xfrm>
            </p:grpSpPr>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Graphical user interface&#10;&#10;Description automatically generated">
                  <a:extLst>
                    <a:ext uri="{FF2B5EF4-FFF2-40B4-BE49-F238E27FC236}">
                      <a16:creationId xmlns:a16="http://schemas.microsoft.com/office/drawing/2014/main" id="{CF19BD10-CF62-30C5-027C-EFA71660C5D2}"/>
                    </a:ext>
                  </a:extLst>
                </p:cNvPr>
                <p:cNvPicPr>
                  <a:picLocks noChangeAspect="1"/>
                </p:cNvPicPr>
                <p:nvPr/>
              </p:nvPicPr>
              <p:blipFill rotWithShape="1">
                <a:blip r:embed="rId11"/>
                <a:srcRect l="10600" t="31229" r="10600" b="31229"/>
                <a:stretch/>
              </p:blipFill>
              <p:spPr>
                <a:xfrm>
                  <a:off x="8348314" y="3458107"/>
                  <a:ext cx="1898346" cy="293696"/>
                </a:xfrm>
                <a:prstGeom prst="rect">
                  <a:avLst/>
                </a:prstGeom>
              </p:spPr>
            </p:pic>
          </p:grpSp>
        </p:grpSp>
      </p:grpSp>
      <p:grpSp>
        <p:nvGrpSpPr>
          <p:cNvPr id="137" name="!!local">
            <a:extLst>
              <a:ext uri="{FF2B5EF4-FFF2-40B4-BE49-F238E27FC236}">
                <a16:creationId xmlns:a16="http://schemas.microsoft.com/office/drawing/2014/main" id="{EA795E17-DFBB-E1B8-7FB0-8955E1A89D3A}"/>
              </a:ext>
            </a:extLst>
          </p:cNvPr>
          <p:cNvGrpSpPr/>
          <p:nvPr/>
        </p:nvGrpSpPr>
        <p:grpSpPr>
          <a:xfrm>
            <a:off x="6319520" y="-5420955"/>
            <a:ext cx="5509111" cy="4858707"/>
            <a:chOff x="6319520" y="986490"/>
            <a:chExt cx="5509111" cy="4858707"/>
          </a:xfrm>
        </p:grpSpPr>
        <p:cxnSp>
          <p:nvCxnSpPr>
            <p:cNvPr id="147" name="Straight Arrow Connector 146">
              <a:extLst>
                <a:ext uri="{FF2B5EF4-FFF2-40B4-BE49-F238E27FC236}">
                  <a16:creationId xmlns:a16="http://schemas.microsoft.com/office/drawing/2014/main" id="{8143F2A3-4CC6-B19B-3DA2-CB20102F06C4}"/>
                </a:ext>
              </a:extLst>
            </p:cNvPr>
            <p:cNvCxnSpPr>
              <a:cxnSpLocks/>
              <a:endCxn id="138"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8" name="!!Azure Env Box">
              <a:extLst>
                <a:ext uri="{FF2B5EF4-FFF2-40B4-BE49-F238E27FC236}">
                  <a16:creationId xmlns:a16="http://schemas.microsoft.com/office/drawing/2014/main" id="{73E2668B-BB8B-854A-7AE0-0FC9F3D2897D}"/>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8750EC2-C27D-8960-E828-C625ECFDE3E9}"/>
                </a:ext>
              </a:extLst>
            </p:cNvPr>
            <p:cNvGrpSpPr/>
            <p:nvPr/>
          </p:nvGrpSpPr>
          <p:grpSpPr>
            <a:xfrm>
              <a:off x="7362893" y="2304653"/>
              <a:ext cx="1529256" cy="566090"/>
              <a:chOff x="7653606" y="5623938"/>
              <a:chExt cx="1529256" cy="566090"/>
            </a:xfrm>
          </p:grpSpPr>
          <p:sp>
            <p:nvSpPr>
              <p:cNvPr id="154" name="TextBox 153">
                <a:extLst>
                  <a:ext uri="{FF2B5EF4-FFF2-40B4-BE49-F238E27FC236}">
                    <a16:creationId xmlns:a16="http://schemas.microsoft.com/office/drawing/2014/main" id="{58B88904-E26F-3F42-632C-58960157EC1B}"/>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5" name="Graphic 154">
                <a:extLst>
                  <a:ext uri="{FF2B5EF4-FFF2-40B4-BE49-F238E27FC236}">
                    <a16:creationId xmlns:a16="http://schemas.microsoft.com/office/drawing/2014/main" id="{8B7EFC22-D441-1C26-6337-64FB57C8A6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53606" y="5623938"/>
                <a:ext cx="566090" cy="566090"/>
              </a:xfrm>
              <a:prstGeom prst="rect">
                <a:avLst/>
              </a:prstGeom>
            </p:spPr>
          </p:pic>
        </p:grpSp>
        <p:grpSp>
          <p:nvGrpSpPr>
            <p:cNvPr id="140" name="Group 139">
              <a:extLst>
                <a:ext uri="{FF2B5EF4-FFF2-40B4-BE49-F238E27FC236}">
                  <a16:creationId xmlns:a16="http://schemas.microsoft.com/office/drawing/2014/main" id="{85DFFE2D-FA5A-77A3-3745-AB408206094F}"/>
                </a:ext>
              </a:extLst>
            </p:cNvPr>
            <p:cNvGrpSpPr/>
            <p:nvPr/>
          </p:nvGrpSpPr>
          <p:grpSpPr>
            <a:xfrm>
              <a:off x="9449729" y="2304654"/>
              <a:ext cx="1489953" cy="566089"/>
              <a:chOff x="9807029" y="5623939"/>
              <a:chExt cx="1489953" cy="566089"/>
            </a:xfrm>
          </p:grpSpPr>
          <p:sp>
            <p:nvSpPr>
              <p:cNvPr id="152" name="TextBox 151">
                <a:extLst>
                  <a:ext uri="{FF2B5EF4-FFF2-40B4-BE49-F238E27FC236}">
                    <a16:creationId xmlns:a16="http://schemas.microsoft.com/office/drawing/2014/main" id="{78789C87-EA1B-1F2D-4CD6-FF11F9C96DC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153" name="Graphic 152">
                <a:extLst>
                  <a:ext uri="{FF2B5EF4-FFF2-40B4-BE49-F238E27FC236}">
                    <a16:creationId xmlns:a16="http://schemas.microsoft.com/office/drawing/2014/main" id="{CE6BF58C-5272-5BB1-BCC9-6EBD5D8DA7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07029" y="5623939"/>
                <a:ext cx="566089" cy="566089"/>
              </a:xfrm>
              <a:prstGeom prst="rect">
                <a:avLst/>
              </a:prstGeom>
            </p:spPr>
          </p:pic>
        </p:grpSp>
        <p:sp>
          <p:nvSpPr>
            <p:cNvPr id="141" name="!!Azure Env Text">
              <a:extLst>
                <a:ext uri="{FF2B5EF4-FFF2-40B4-BE49-F238E27FC236}">
                  <a16:creationId xmlns:a16="http://schemas.microsoft.com/office/drawing/2014/main" id="{18E259AC-A2A7-53D4-404F-7712521BBB48}"/>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42" name="!!Azure Env">
              <a:extLst>
                <a:ext uri="{FF2B5EF4-FFF2-40B4-BE49-F238E27FC236}">
                  <a16:creationId xmlns:a16="http://schemas.microsoft.com/office/drawing/2014/main" id="{3E3C068F-8018-5805-2F7D-9451CEE26E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43" name="TextBox 142">
              <a:extLst>
                <a:ext uri="{FF2B5EF4-FFF2-40B4-BE49-F238E27FC236}">
                  <a16:creationId xmlns:a16="http://schemas.microsoft.com/office/drawing/2014/main" id="{CC6C3127-37DF-BD68-B937-CA8AF39120B7}"/>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44" name="TextBox 143">
              <a:extLst>
                <a:ext uri="{FF2B5EF4-FFF2-40B4-BE49-F238E27FC236}">
                  <a16:creationId xmlns:a16="http://schemas.microsoft.com/office/drawing/2014/main" id="{2625EBA7-8148-C73F-5988-BE08CC9788F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46" name="Group 145">
              <a:extLst>
                <a:ext uri="{FF2B5EF4-FFF2-40B4-BE49-F238E27FC236}">
                  <a16:creationId xmlns:a16="http://schemas.microsoft.com/office/drawing/2014/main" id="{BE9D704D-4957-32E3-DE2F-E296841DE173}"/>
                </a:ext>
              </a:extLst>
            </p:cNvPr>
            <p:cNvGrpSpPr/>
            <p:nvPr/>
          </p:nvGrpSpPr>
          <p:grpSpPr>
            <a:xfrm>
              <a:off x="7594600" y="3373161"/>
              <a:ext cx="3295650" cy="463589"/>
              <a:chOff x="7594600" y="3373161"/>
              <a:chExt cx="3295650" cy="463589"/>
            </a:xfrm>
          </p:grpSpPr>
          <p:cxnSp>
            <p:nvCxnSpPr>
              <p:cNvPr id="148" name="Straight Connector 147">
                <a:extLst>
                  <a:ext uri="{FF2B5EF4-FFF2-40B4-BE49-F238E27FC236}">
                    <a16:creationId xmlns:a16="http://schemas.microsoft.com/office/drawing/2014/main" id="{7B6CF579-FE5E-2A64-4F56-EE7D2C07DE09}"/>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BAAB6F28-EB49-AC51-EAAA-9C03F91D37A1}"/>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A446F"/>
                    </a:solidFill>
                    <a:effectLst/>
                    <a:uLnTx/>
                    <a:uFillTx/>
                    <a:latin typeface="Segoe UI Semibold"/>
                    <a:ea typeface="Segoe UI" pitchFamily="34" charset="0"/>
                    <a:cs typeface="Segoe UI" pitchFamily="34" charset="0"/>
                  </a:rPr>
                  <a:t>Local development</a:t>
                </a:r>
              </a:p>
            </p:txBody>
          </p:sp>
        </p:grpSp>
      </p:grpSp>
      <p:grpSp>
        <p:nvGrpSpPr>
          <p:cNvPr id="156" name="Group 155">
            <a:extLst>
              <a:ext uri="{FF2B5EF4-FFF2-40B4-BE49-F238E27FC236}">
                <a16:creationId xmlns:a16="http://schemas.microsoft.com/office/drawing/2014/main" id="{33774934-63E2-6016-D79E-3085A8CF321F}"/>
              </a:ext>
            </a:extLst>
          </p:cNvPr>
          <p:cNvGrpSpPr/>
          <p:nvPr/>
        </p:nvGrpSpPr>
        <p:grpSpPr>
          <a:xfrm>
            <a:off x="6319520" y="7233833"/>
            <a:ext cx="5509111" cy="4858707"/>
            <a:chOff x="6319520" y="986490"/>
            <a:chExt cx="5509111" cy="4858707"/>
          </a:xfrm>
        </p:grpSpPr>
        <p:cxnSp>
          <p:nvCxnSpPr>
            <p:cNvPr id="166" name="Straight Arrow Connector 165">
              <a:extLst>
                <a:ext uri="{FF2B5EF4-FFF2-40B4-BE49-F238E27FC236}">
                  <a16:creationId xmlns:a16="http://schemas.microsoft.com/office/drawing/2014/main" id="{D97D1519-8055-93F1-14D6-135BF13E7565}"/>
                </a:ext>
              </a:extLst>
            </p:cNvPr>
            <p:cNvCxnSpPr>
              <a:cxnSpLocks/>
              <a:endCxn id="15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7" name="!!Azure Env Box">
              <a:extLst>
                <a:ext uri="{FF2B5EF4-FFF2-40B4-BE49-F238E27FC236}">
                  <a16:creationId xmlns:a16="http://schemas.microsoft.com/office/drawing/2014/main" id="{EE2FC05A-8CBB-D8D3-7B51-BF755DE6E907}"/>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45C3F5D-7A9B-6317-721A-411C2EE42E48}"/>
                </a:ext>
              </a:extLst>
            </p:cNvPr>
            <p:cNvGrpSpPr/>
            <p:nvPr/>
          </p:nvGrpSpPr>
          <p:grpSpPr>
            <a:xfrm>
              <a:off x="7362893" y="2301484"/>
              <a:ext cx="1666280" cy="559728"/>
              <a:chOff x="7653606" y="5620769"/>
              <a:chExt cx="1666280" cy="559728"/>
            </a:xfrm>
          </p:grpSpPr>
          <p:sp>
            <p:nvSpPr>
              <p:cNvPr id="174" name="TextBox 173">
                <a:extLst>
                  <a:ext uri="{FF2B5EF4-FFF2-40B4-BE49-F238E27FC236}">
                    <a16:creationId xmlns:a16="http://schemas.microsoft.com/office/drawing/2014/main" id="{19251598-AB45-99FF-5BAC-F0D5342D0EA3}"/>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5" name="Graphic 32">
                <a:extLst>
                  <a:ext uri="{FF2B5EF4-FFF2-40B4-BE49-F238E27FC236}">
                    <a16:creationId xmlns:a16="http://schemas.microsoft.com/office/drawing/2014/main" id="{A8B9C916-1C55-6633-3CAD-F59BE94768F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159" name="Group 158">
              <a:extLst>
                <a:ext uri="{FF2B5EF4-FFF2-40B4-BE49-F238E27FC236}">
                  <a16:creationId xmlns:a16="http://schemas.microsoft.com/office/drawing/2014/main" id="{DB0D8869-3FA7-A36B-1EAC-C9E809CFD071}"/>
                </a:ext>
              </a:extLst>
            </p:cNvPr>
            <p:cNvGrpSpPr/>
            <p:nvPr/>
          </p:nvGrpSpPr>
          <p:grpSpPr>
            <a:xfrm>
              <a:off x="9449729" y="2304654"/>
              <a:ext cx="1781699" cy="566089"/>
              <a:chOff x="9807029" y="5623939"/>
              <a:chExt cx="1781699" cy="566089"/>
            </a:xfrm>
          </p:grpSpPr>
          <p:sp>
            <p:nvSpPr>
              <p:cNvPr id="172" name="TextBox 171">
                <a:extLst>
                  <a:ext uri="{FF2B5EF4-FFF2-40B4-BE49-F238E27FC236}">
                    <a16:creationId xmlns:a16="http://schemas.microsoft.com/office/drawing/2014/main" id="{EFAF290F-09ED-1519-9E6F-0CB6B5EF68C6}"/>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73" name="Graphic 35">
                <a:extLst>
                  <a:ext uri="{FF2B5EF4-FFF2-40B4-BE49-F238E27FC236}">
                    <a16:creationId xmlns:a16="http://schemas.microsoft.com/office/drawing/2014/main" id="{41DB6D87-54AA-7E39-4A0F-55A365319B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160" name="!!Azure Env Text">
              <a:extLst>
                <a:ext uri="{FF2B5EF4-FFF2-40B4-BE49-F238E27FC236}">
                  <a16:creationId xmlns:a16="http://schemas.microsoft.com/office/drawing/2014/main" id="{F333055A-6567-9F81-1D3D-99259639F131}"/>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1" name="!!Azure Env">
              <a:extLst>
                <a:ext uri="{FF2B5EF4-FFF2-40B4-BE49-F238E27FC236}">
                  <a16:creationId xmlns:a16="http://schemas.microsoft.com/office/drawing/2014/main" id="{67D6BB35-3FED-4021-413B-EE6F701B8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2" name="TextBox 161">
              <a:extLst>
                <a:ext uri="{FF2B5EF4-FFF2-40B4-BE49-F238E27FC236}">
                  <a16:creationId xmlns:a16="http://schemas.microsoft.com/office/drawing/2014/main" id="{777A9372-AE67-F05B-518A-B7AA0567464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63" name="TextBox 162">
              <a:extLst>
                <a:ext uri="{FF2B5EF4-FFF2-40B4-BE49-F238E27FC236}">
                  <a16:creationId xmlns:a16="http://schemas.microsoft.com/office/drawing/2014/main" id="{CDD701BE-180F-02B7-31C4-84801637CE0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64" name="Group 163">
              <a:extLst>
                <a:ext uri="{FF2B5EF4-FFF2-40B4-BE49-F238E27FC236}">
                  <a16:creationId xmlns:a16="http://schemas.microsoft.com/office/drawing/2014/main" id="{7D897CB6-9F66-884D-D322-043C67E2AEDA}"/>
                </a:ext>
              </a:extLst>
            </p:cNvPr>
            <p:cNvGrpSpPr/>
            <p:nvPr/>
          </p:nvGrpSpPr>
          <p:grpSpPr>
            <a:xfrm>
              <a:off x="8238548" y="4746441"/>
              <a:ext cx="2235521" cy="484708"/>
              <a:chOff x="8398282" y="4621294"/>
              <a:chExt cx="2235521" cy="484708"/>
            </a:xfrm>
          </p:grpSpPr>
          <p:pic>
            <p:nvPicPr>
              <p:cNvPr id="170" name="Graphic 48">
                <a:extLst>
                  <a:ext uri="{FF2B5EF4-FFF2-40B4-BE49-F238E27FC236}">
                    <a16:creationId xmlns:a16="http://schemas.microsoft.com/office/drawing/2014/main" id="{745C8395-8B84-CD27-FDBE-76C3181BBC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171" name="TextBox 170">
                <a:extLst>
                  <a:ext uri="{FF2B5EF4-FFF2-40B4-BE49-F238E27FC236}">
                    <a16:creationId xmlns:a16="http://schemas.microsoft.com/office/drawing/2014/main" id="{0E884B30-0D44-99A0-8970-E7B2843DFDDA}"/>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65" name="Group 164">
              <a:extLst>
                <a:ext uri="{FF2B5EF4-FFF2-40B4-BE49-F238E27FC236}">
                  <a16:creationId xmlns:a16="http://schemas.microsoft.com/office/drawing/2014/main" id="{520ABD29-9461-9DD6-A5B8-C9BF5E7CB5F0}"/>
                </a:ext>
              </a:extLst>
            </p:cNvPr>
            <p:cNvGrpSpPr/>
            <p:nvPr/>
          </p:nvGrpSpPr>
          <p:grpSpPr>
            <a:xfrm>
              <a:off x="7594600" y="3312196"/>
              <a:ext cx="3295650" cy="585520"/>
              <a:chOff x="7594600" y="3312196"/>
              <a:chExt cx="3295650" cy="585520"/>
            </a:xfrm>
          </p:grpSpPr>
          <p:cxnSp>
            <p:nvCxnSpPr>
              <p:cNvPr id="168" name="Straight Connector 167">
                <a:extLst>
                  <a:ext uri="{FF2B5EF4-FFF2-40B4-BE49-F238E27FC236}">
                    <a16:creationId xmlns:a16="http://schemas.microsoft.com/office/drawing/2014/main" id="{586D8E9D-0EC4-5FC1-AFF7-E95BBE88EAA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7620DFAA-854A-5C74-4B90-CE76C1617C82}"/>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67" name="Picture 2" descr="See the source image">
              <a:extLst>
                <a:ext uri="{FF2B5EF4-FFF2-40B4-BE49-F238E27FC236}">
                  <a16:creationId xmlns:a16="http://schemas.microsoft.com/office/drawing/2014/main" id="{C431AED8-3EC0-86E4-E37E-0ED0D9FF9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pic>
        <p:nvPicPr>
          <p:cNvPr id="176" name="Graphic 175">
            <a:extLst>
              <a:ext uri="{FF2B5EF4-FFF2-40B4-BE49-F238E27FC236}">
                <a16:creationId xmlns:a16="http://schemas.microsoft.com/office/drawing/2014/main" id="{539647E0-AF83-FA75-8167-0A31F370251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21767" y="-1661004"/>
            <a:ext cx="699246" cy="675134"/>
          </a:xfrm>
          <a:prstGeom prst="rect">
            <a:avLst/>
          </a:prstGeom>
        </p:spPr>
      </p:pic>
      <p:sp>
        <p:nvSpPr>
          <p:cNvPr id="177" name="TextBox 176">
            <a:extLst>
              <a:ext uri="{FF2B5EF4-FFF2-40B4-BE49-F238E27FC236}">
                <a16:creationId xmlns:a16="http://schemas.microsoft.com/office/drawing/2014/main" id="{E21A14B6-76B5-828C-730A-99A985F5FCEE}"/>
              </a:ext>
            </a:extLst>
          </p:cNvPr>
          <p:cNvSpPr txBox="1"/>
          <p:nvPr/>
        </p:nvSpPr>
        <p:spPr>
          <a:xfrm>
            <a:off x="9114607" y="-1538881"/>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sp>
        <p:nvSpPr>
          <p:cNvPr id="2" name="Rectangle: Rounded Corners 1">
            <a:extLst>
              <a:ext uri="{FF2B5EF4-FFF2-40B4-BE49-F238E27FC236}">
                <a16:creationId xmlns:a16="http://schemas.microsoft.com/office/drawing/2014/main" id="{5A6D2BC7-394D-51A9-756F-79F92831F8FB}"/>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5353F38-CBF3-A95B-A344-454BFC72B6FE}"/>
              </a:ext>
            </a:extLst>
          </p:cNvPr>
          <p:cNvGrpSpPr/>
          <p:nvPr/>
        </p:nvGrpSpPr>
        <p:grpSpPr>
          <a:xfrm>
            <a:off x="2543622" y="2689788"/>
            <a:ext cx="1750647" cy="515906"/>
            <a:chOff x="-3738584" y="-2805401"/>
            <a:chExt cx="1750647" cy="515906"/>
          </a:xfrm>
        </p:grpSpPr>
        <p:pic>
          <p:nvPicPr>
            <p:cNvPr id="9" name="Graphic 8">
              <a:extLst>
                <a:ext uri="{FF2B5EF4-FFF2-40B4-BE49-F238E27FC236}">
                  <a16:creationId xmlns:a16="http://schemas.microsoft.com/office/drawing/2014/main" id="{E9634BEE-FB18-8FDF-C7D2-0337EBA28A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10" name="TextBox 9">
              <a:extLst>
                <a:ext uri="{FF2B5EF4-FFF2-40B4-BE49-F238E27FC236}">
                  <a16:creationId xmlns:a16="http://schemas.microsoft.com/office/drawing/2014/main" id="{DC46739C-478C-585B-1B42-CB736B0EE0D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12" name="Group 11">
            <a:extLst>
              <a:ext uri="{FF2B5EF4-FFF2-40B4-BE49-F238E27FC236}">
                <a16:creationId xmlns:a16="http://schemas.microsoft.com/office/drawing/2014/main" id="{617C4676-06E2-5F29-B70E-308ECCEDEA26}"/>
              </a:ext>
            </a:extLst>
          </p:cNvPr>
          <p:cNvGrpSpPr/>
          <p:nvPr/>
        </p:nvGrpSpPr>
        <p:grpSpPr>
          <a:xfrm>
            <a:off x="2580930" y="1685040"/>
            <a:ext cx="1533155" cy="560322"/>
            <a:chOff x="-5771243" y="-1663618"/>
            <a:chExt cx="1533155" cy="560322"/>
          </a:xfrm>
        </p:grpSpPr>
        <p:pic>
          <p:nvPicPr>
            <p:cNvPr id="14" name="Graphic 13">
              <a:extLst>
                <a:ext uri="{FF2B5EF4-FFF2-40B4-BE49-F238E27FC236}">
                  <a16:creationId xmlns:a16="http://schemas.microsoft.com/office/drawing/2014/main" id="{7B7A1E4B-1A89-422F-585A-DD1D8294F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5" name="TextBox 14">
              <a:extLst>
                <a:ext uri="{FF2B5EF4-FFF2-40B4-BE49-F238E27FC236}">
                  <a16:creationId xmlns:a16="http://schemas.microsoft.com/office/drawing/2014/main" id="{CE0CB204-2461-B15B-C8AD-54BE3C901800}"/>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6" name="Straight Arrow Connector 14">
            <a:extLst>
              <a:ext uri="{FF2B5EF4-FFF2-40B4-BE49-F238E27FC236}">
                <a16:creationId xmlns:a16="http://schemas.microsoft.com/office/drawing/2014/main" id="{64AB7748-6CE7-ADA4-A159-938F91DB034E}"/>
              </a:ext>
            </a:extLst>
          </p:cNvPr>
          <p:cNvCxnSpPr>
            <a:cxnSpLocks/>
            <a:stCxn id="9" idx="0"/>
            <a:endCxn id="14"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1316BE-55D5-9511-7F66-E1C60D23A6BA}"/>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7E0E6E8F-A281-C0FC-5A7D-81DAD8D6D3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9" name="Oval 18">
            <a:extLst>
              <a:ext uri="{FF2B5EF4-FFF2-40B4-BE49-F238E27FC236}">
                <a16:creationId xmlns:a16="http://schemas.microsoft.com/office/drawing/2014/main" id="{CD17F7A7-5B8A-89ED-3D12-41A9CD4929D5}"/>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E8967E-7DF3-0978-6350-EF1316128500}"/>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2D0D015-5B5C-648C-4C08-B7D06B8F7AD2}"/>
              </a:ext>
            </a:extLst>
          </p:cNvPr>
          <p:cNvGrpSpPr/>
          <p:nvPr/>
        </p:nvGrpSpPr>
        <p:grpSpPr>
          <a:xfrm>
            <a:off x="3608544" y="3698874"/>
            <a:ext cx="1382605" cy="714104"/>
            <a:chOff x="-4813840" y="-152326"/>
            <a:chExt cx="1382605" cy="714104"/>
          </a:xfrm>
        </p:grpSpPr>
        <p:grpSp>
          <p:nvGrpSpPr>
            <p:cNvPr id="42" name="Group 41">
              <a:extLst>
                <a:ext uri="{FF2B5EF4-FFF2-40B4-BE49-F238E27FC236}">
                  <a16:creationId xmlns:a16="http://schemas.microsoft.com/office/drawing/2014/main" id="{1537B496-5823-20CB-E5F0-5A82E1DF7D16}"/>
                </a:ext>
              </a:extLst>
            </p:cNvPr>
            <p:cNvGrpSpPr/>
            <p:nvPr/>
          </p:nvGrpSpPr>
          <p:grpSpPr>
            <a:xfrm>
              <a:off x="-4813840" y="-152326"/>
              <a:ext cx="790965" cy="714104"/>
              <a:chOff x="7729184" y="3813474"/>
              <a:chExt cx="790965" cy="714104"/>
            </a:xfrm>
          </p:grpSpPr>
          <p:pic>
            <p:nvPicPr>
              <p:cNvPr id="45" name="Graphic 44">
                <a:extLst>
                  <a:ext uri="{FF2B5EF4-FFF2-40B4-BE49-F238E27FC236}">
                    <a16:creationId xmlns:a16="http://schemas.microsoft.com/office/drawing/2014/main" id="{A2411579-18EE-DB99-45D5-26C469E7F1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29184" y="3813474"/>
                <a:ext cx="510074" cy="714104"/>
              </a:xfrm>
              <a:prstGeom prst="rect">
                <a:avLst/>
              </a:prstGeom>
            </p:spPr>
          </p:pic>
          <p:pic>
            <p:nvPicPr>
              <p:cNvPr id="48" name="Graphic 56">
                <a:extLst>
                  <a:ext uri="{FF2B5EF4-FFF2-40B4-BE49-F238E27FC236}">
                    <a16:creationId xmlns:a16="http://schemas.microsoft.com/office/drawing/2014/main" id="{FF1E273F-381D-0445-FC48-FA40C38315E8}"/>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43" name="TextBox 42">
              <a:extLst>
                <a:ext uri="{FF2B5EF4-FFF2-40B4-BE49-F238E27FC236}">
                  <a16:creationId xmlns:a16="http://schemas.microsoft.com/office/drawing/2014/main" id="{AE2BA286-BD9E-82FC-576B-E6BCF5400D72}"/>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51" name="Group 50">
            <a:extLst>
              <a:ext uri="{FF2B5EF4-FFF2-40B4-BE49-F238E27FC236}">
                <a16:creationId xmlns:a16="http://schemas.microsoft.com/office/drawing/2014/main" id="{5F78CE69-0D5C-4128-A1D7-C5CD8ED45358}"/>
              </a:ext>
            </a:extLst>
          </p:cNvPr>
          <p:cNvGrpSpPr/>
          <p:nvPr/>
        </p:nvGrpSpPr>
        <p:grpSpPr>
          <a:xfrm>
            <a:off x="2352232" y="4798166"/>
            <a:ext cx="1650603" cy="714104"/>
            <a:chOff x="-2660303" y="-156546"/>
            <a:chExt cx="1650603" cy="714104"/>
          </a:xfrm>
        </p:grpSpPr>
        <p:grpSp>
          <p:nvGrpSpPr>
            <p:cNvPr id="52" name="Group 51">
              <a:extLst>
                <a:ext uri="{FF2B5EF4-FFF2-40B4-BE49-F238E27FC236}">
                  <a16:creationId xmlns:a16="http://schemas.microsoft.com/office/drawing/2014/main" id="{E5B0CED3-4D8C-196F-CDE3-0AEDA6B3AF08}"/>
                </a:ext>
              </a:extLst>
            </p:cNvPr>
            <p:cNvGrpSpPr/>
            <p:nvPr/>
          </p:nvGrpSpPr>
          <p:grpSpPr>
            <a:xfrm>
              <a:off x="-2660303" y="-156546"/>
              <a:ext cx="784786" cy="714104"/>
              <a:chOff x="9785696" y="3805854"/>
              <a:chExt cx="784786" cy="714104"/>
            </a:xfrm>
          </p:grpSpPr>
          <p:pic>
            <p:nvPicPr>
              <p:cNvPr id="54" name="Graphic 53">
                <a:extLst>
                  <a:ext uri="{FF2B5EF4-FFF2-40B4-BE49-F238E27FC236}">
                    <a16:creationId xmlns:a16="http://schemas.microsoft.com/office/drawing/2014/main" id="{7A113666-BB02-698F-4E78-89CA27DE5FB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5696" y="3805854"/>
                <a:ext cx="510074" cy="714104"/>
              </a:xfrm>
              <a:prstGeom prst="rect">
                <a:avLst/>
              </a:prstGeom>
            </p:spPr>
          </p:pic>
          <p:pic>
            <p:nvPicPr>
              <p:cNvPr id="55" name="Graphic 56">
                <a:extLst>
                  <a:ext uri="{FF2B5EF4-FFF2-40B4-BE49-F238E27FC236}">
                    <a16:creationId xmlns:a16="http://schemas.microsoft.com/office/drawing/2014/main" id="{CB30F232-9424-1887-91A8-9F74BCB95C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53" name="TextBox 52">
              <a:extLst>
                <a:ext uri="{FF2B5EF4-FFF2-40B4-BE49-F238E27FC236}">
                  <a16:creationId xmlns:a16="http://schemas.microsoft.com/office/drawing/2014/main" id="{9E3E7DA1-3A4C-BB92-000E-D84C8406D510}"/>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56" name="Oval 55">
            <a:extLst>
              <a:ext uri="{FF2B5EF4-FFF2-40B4-BE49-F238E27FC236}">
                <a16:creationId xmlns:a16="http://schemas.microsoft.com/office/drawing/2014/main" id="{0AC375B9-8DAD-D816-09CB-F226AE68E734}"/>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F321FFD1-75D4-D222-7BE1-6185C6A67645}"/>
              </a:ext>
            </a:extLst>
          </p:cNvPr>
          <p:cNvGrpSpPr/>
          <p:nvPr/>
        </p:nvGrpSpPr>
        <p:grpSpPr>
          <a:xfrm>
            <a:off x="1305647" y="3803912"/>
            <a:ext cx="1756957" cy="525856"/>
            <a:chOff x="-3744894" y="-2810376"/>
            <a:chExt cx="1756957" cy="525856"/>
          </a:xfrm>
        </p:grpSpPr>
        <p:pic>
          <p:nvPicPr>
            <p:cNvPr id="58" name="Graphic 57">
              <a:extLst>
                <a:ext uri="{FF2B5EF4-FFF2-40B4-BE49-F238E27FC236}">
                  <a16:creationId xmlns:a16="http://schemas.microsoft.com/office/drawing/2014/main" id="{F9758C89-E140-AB4D-4C39-65F4AEB8CC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59" name="TextBox 58">
              <a:extLst>
                <a:ext uri="{FF2B5EF4-FFF2-40B4-BE49-F238E27FC236}">
                  <a16:creationId xmlns:a16="http://schemas.microsoft.com/office/drawing/2014/main" id="{2E0D22A1-F338-0ED2-41F8-853317633E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60" name="Straight Arrow Connector 14">
            <a:extLst>
              <a:ext uri="{FF2B5EF4-FFF2-40B4-BE49-F238E27FC236}">
                <a16:creationId xmlns:a16="http://schemas.microsoft.com/office/drawing/2014/main" id="{65418A31-5936-B7B2-430D-3D3E7B9986C1}"/>
              </a:ext>
            </a:extLst>
          </p:cNvPr>
          <p:cNvCxnSpPr>
            <a:cxnSpLocks/>
            <a:stCxn id="45" idx="0"/>
            <a:endCxn id="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65138D78-5867-FF0D-4EC1-6B7B0C64B991}"/>
              </a:ext>
            </a:extLst>
          </p:cNvPr>
          <p:cNvCxnSpPr>
            <a:cxnSpLocks/>
            <a:stCxn id="54" idx="0"/>
            <a:endCxn id="58"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046CCC8-6079-B401-0A86-C2C36458A2EE}"/>
              </a:ext>
            </a:extLst>
          </p:cNvPr>
          <p:cNvGrpSpPr/>
          <p:nvPr/>
        </p:nvGrpSpPr>
        <p:grpSpPr>
          <a:xfrm rot="16200000">
            <a:off x="5880481" y="3188026"/>
            <a:ext cx="320203" cy="833861"/>
            <a:chOff x="-2626628" y="3599520"/>
            <a:chExt cx="301697" cy="785666"/>
          </a:xfrm>
        </p:grpSpPr>
        <p:sp>
          <p:nvSpPr>
            <p:cNvPr id="63" name="Freeform: Shape 62">
              <a:extLst>
                <a:ext uri="{FF2B5EF4-FFF2-40B4-BE49-F238E27FC236}">
                  <a16:creationId xmlns:a16="http://schemas.microsoft.com/office/drawing/2014/main" id="{2133057F-F020-3B3A-A4DC-0E172AC58F97}"/>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A931B0E9-5B69-1518-05C1-99A2E53982E7}"/>
                </a:ext>
              </a:extLst>
            </p:cNvPr>
            <p:cNvCxnSpPr>
              <a:cxnSpLocks/>
              <a:stCxn id="63" idx="3"/>
              <a:endCxn id="2"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5" name="Straight Arrow Connector 14">
            <a:extLst>
              <a:ext uri="{FF2B5EF4-FFF2-40B4-BE49-F238E27FC236}">
                <a16:creationId xmlns:a16="http://schemas.microsoft.com/office/drawing/2014/main" id="{4877D665-2A6E-7899-CC37-3F485BF12C80}"/>
              </a:ext>
            </a:extLst>
          </p:cNvPr>
          <p:cNvCxnSpPr>
            <a:cxnSpLocks/>
            <a:stCxn id="58" idx="0"/>
            <a:endCxn id="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2745B-71E2-4936-1738-FE07560A11B9}"/>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26720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p:txBody>
          <a:bodyPr/>
          <a:lstStyle/>
          <a:p>
            <a:r>
              <a:rPr lang="en-US" dirty="0"/>
              <a:t>Building our first Radius App</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7483226" y="4539812"/>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886898" y="4544387"/>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33" name="Group 32">
            <a:extLst>
              <a:ext uri="{FF2B5EF4-FFF2-40B4-BE49-F238E27FC236}">
                <a16:creationId xmlns:a16="http://schemas.microsoft.com/office/drawing/2014/main" id="{714F69E0-14D1-8F7B-2FBC-D0D99B80A8D6}"/>
              </a:ext>
            </a:extLst>
          </p:cNvPr>
          <p:cNvGrpSpPr/>
          <p:nvPr/>
        </p:nvGrpSpPr>
        <p:grpSpPr>
          <a:xfrm>
            <a:off x="3529068" y="4538422"/>
            <a:ext cx="3598827" cy="594478"/>
            <a:chOff x="1558970" y="4275496"/>
            <a:chExt cx="4382854" cy="723990"/>
          </a:xfrm>
        </p:grpSpPr>
        <p:sp>
          <p:nvSpPr>
            <p:cNvPr id="35" name="Rounded Rectangle 1">
              <a:extLst>
                <a:ext uri="{FF2B5EF4-FFF2-40B4-BE49-F238E27FC236}">
                  <a16:creationId xmlns:a16="http://schemas.microsoft.com/office/drawing/2014/main" id="{81C00671-E39F-17D3-E565-E8F7910574CA}"/>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28EA161-B4CA-A05E-A5F1-41ECF2DA5555}"/>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9" name="Graphic 38">
              <a:extLst>
                <a:ext uri="{FF2B5EF4-FFF2-40B4-BE49-F238E27FC236}">
                  <a16:creationId xmlns:a16="http://schemas.microsoft.com/office/drawing/2014/main" id="{9207C3BE-CAA3-9799-E28E-724EDFA84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extLst>
      <p:ext uri="{BB962C8B-B14F-4D97-AF65-F5344CB8AC3E}">
        <p14:creationId xmlns:p14="http://schemas.microsoft.com/office/powerpoint/2010/main" val="73675316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pptx" id="{F732D5DD-8F83-41CB-8D53-1AAEC78C8157}" vid="{646799B2-82A3-4DC6-96B3-36636AA965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TotalTime>
  <Words>223</Words>
  <Application>Microsoft Office PowerPoint</Application>
  <PresentationFormat>Widescreen</PresentationFormat>
  <Paragraphs>120</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Aptos</vt:lpstr>
      <vt:lpstr>Aptos Display</vt:lpstr>
      <vt:lpstr>Arial</vt:lpstr>
      <vt:lpstr>Calibri</vt:lpstr>
      <vt:lpstr>Consolas</vt:lpstr>
      <vt:lpstr>Segoe UI</vt:lpstr>
      <vt:lpstr>Segoe UI Semibold</vt:lpstr>
      <vt:lpstr>Wingdings</vt:lpstr>
      <vt:lpstr>Office Theme</vt:lpstr>
      <vt:lpstr>Radius White Template</vt:lpstr>
      <vt:lpstr>Why is building and running microservice apps hard?</vt:lpstr>
      <vt:lpstr>Cloud native apps are more than just</vt:lpstr>
      <vt:lpstr>PowerPoint Presentation</vt:lpstr>
      <vt:lpstr>PowerPoint Presentation</vt:lpstr>
      <vt:lpstr>PowerPoint Presentation</vt:lpstr>
      <vt:lpstr>PowerPoint Presentation</vt:lpstr>
      <vt:lpstr>Building our first Radius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building and running microservice apps hard?</dc:title>
  <dc:creator>Will Velida</dc:creator>
  <cp:lastModifiedBy>Will Velida</cp:lastModifiedBy>
  <cp:revision>3</cp:revision>
  <dcterms:created xsi:type="dcterms:W3CDTF">2024-02-15T01:14:04Z</dcterms:created>
  <dcterms:modified xsi:type="dcterms:W3CDTF">2024-02-15T04:47:50Z</dcterms:modified>
</cp:coreProperties>
</file>